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64" r:id="rId4"/>
    <p:sldId id="263" r:id="rId5"/>
    <p:sldId id="262" r:id="rId6"/>
    <p:sldId id="266" r:id="rId7"/>
    <p:sldId id="267" r:id="rId8"/>
    <p:sldId id="265" r:id="rId9"/>
    <p:sldId id="259" r:id="rId10"/>
    <p:sldId id="260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61" r:id="rId19"/>
    <p:sldId id="256" r:id="rId20"/>
    <p:sldId id="257" r:id="rId21"/>
    <p:sldId id="25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74" d="100"/>
          <a:sy n="174" d="100"/>
        </p:scale>
        <p:origin x="-80" y="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502041\Desktop\oil%20spill%20conf\Chlor_data_fin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502041\Desktop\oil%20spill%20conf\Chlor_data_final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502041\Desktop\oil%20spill%20conf\Chlor_data_fin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502041\Desktop\oil%20spill%20conf\Chlor_data_fina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502041\Desktop\oil%20spill%20conf\Chlor_data_final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Section</a:t>
            </a:r>
            <a:r>
              <a:rPr lang="en-US" baseline="0"/>
              <a:t> 4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80408057880015"/>
          <c:y val="0.145912625264071"/>
          <c:w val="0.764000879432262"/>
          <c:h val="0.693682739804875"/>
        </c:manualLayout>
      </c:layout>
      <c:scatterChart>
        <c:scatterStyle val="lineMarker"/>
        <c:varyColors val="0"/>
        <c:ser>
          <c:idx val="0"/>
          <c:order val="0"/>
          <c:tx>
            <c:v>Chlor_a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'Section 4'!$A$4:$A$246</c:f>
              <c:numCache>
                <c:formatCode>General</c:formatCode>
                <c:ptCount val="243"/>
                <c:pt idx="0">
                  <c:v>121.0</c:v>
                </c:pt>
                <c:pt idx="1">
                  <c:v>122.0</c:v>
                </c:pt>
                <c:pt idx="2">
                  <c:v>123.0</c:v>
                </c:pt>
                <c:pt idx="3">
                  <c:v>124.0</c:v>
                </c:pt>
                <c:pt idx="4">
                  <c:v>125.0</c:v>
                </c:pt>
                <c:pt idx="5">
                  <c:v>126.0</c:v>
                </c:pt>
                <c:pt idx="6">
                  <c:v>127.0</c:v>
                </c:pt>
                <c:pt idx="7">
                  <c:v>128.0</c:v>
                </c:pt>
                <c:pt idx="8">
                  <c:v>129.0</c:v>
                </c:pt>
                <c:pt idx="9">
                  <c:v>130.0</c:v>
                </c:pt>
                <c:pt idx="10">
                  <c:v>131.0</c:v>
                </c:pt>
                <c:pt idx="11">
                  <c:v>132.0</c:v>
                </c:pt>
                <c:pt idx="12">
                  <c:v>133.0</c:v>
                </c:pt>
                <c:pt idx="13">
                  <c:v>134.0</c:v>
                </c:pt>
                <c:pt idx="14">
                  <c:v>135.0</c:v>
                </c:pt>
                <c:pt idx="15">
                  <c:v>136.0</c:v>
                </c:pt>
                <c:pt idx="16">
                  <c:v>137.0</c:v>
                </c:pt>
                <c:pt idx="17">
                  <c:v>138.0</c:v>
                </c:pt>
                <c:pt idx="18">
                  <c:v>139.0</c:v>
                </c:pt>
                <c:pt idx="19">
                  <c:v>140.0</c:v>
                </c:pt>
                <c:pt idx="20">
                  <c:v>141.0</c:v>
                </c:pt>
                <c:pt idx="21">
                  <c:v>142.0</c:v>
                </c:pt>
                <c:pt idx="22">
                  <c:v>143.0</c:v>
                </c:pt>
                <c:pt idx="23">
                  <c:v>144.0</c:v>
                </c:pt>
                <c:pt idx="24">
                  <c:v>145.0</c:v>
                </c:pt>
                <c:pt idx="25">
                  <c:v>146.0</c:v>
                </c:pt>
                <c:pt idx="26">
                  <c:v>147.0</c:v>
                </c:pt>
                <c:pt idx="27">
                  <c:v>148.0</c:v>
                </c:pt>
                <c:pt idx="28">
                  <c:v>149.0</c:v>
                </c:pt>
                <c:pt idx="29">
                  <c:v>150.0</c:v>
                </c:pt>
                <c:pt idx="30">
                  <c:v>151.0</c:v>
                </c:pt>
                <c:pt idx="31">
                  <c:v>152.0</c:v>
                </c:pt>
                <c:pt idx="32">
                  <c:v>153.0</c:v>
                </c:pt>
                <c:pt idx="33">
                  <c:v>154.0</c:v>
                </c:pt>
                <c:pt idx="34">
                  <c:v>155.0</c:v>
                </c:pt>
                <c:pt idx="35">
                  <c:v>156.0</c:v>
                </c:pt>
                <c:pt idx="36">
                  <c:v>157.0</c:v>
                </c:pt>
                <c:pt idx="37">
                  <c:v>158.0</c:v>
                </c:pt>
                <c:pt idx="38">
                  <c:v>159.0</c:v>
                </c:pt>
                <c:pt idx="39">
                  <c:v>160.0</c:v>
                </c:pt>
                <c:pt idx="40">
                  <c:v>161.0</c:v>
                </c:pt>
                <c:pt idx="41">
                  <c:v>162.0</c:v>
                </c:pt>
                <c:pt idx="42">
                  <c:v>163.0</c:v>
                </c:pt>
                <c:pt idx="43">
                  <c:v>164.0</c:v>
                </c:pt>
                <c:pt idx="44">
                  <c:v>165.0</c:v>
                </c:pt>
                <c:pt idx="45">
                  <c:v>166.0</c:v>
                </c:pt>
                <c:pt idx="46">
                  <c:v>167.0</c:v>
                </c:pt>
                <c:pt idx="47">
                  <c:v>168.0</c:v>
                </c:pt>
                <c:pt idx="48">
                  <c:v>169.0</c:v>
                </c:pt>
                <c:pt idx="49">
                  <c:v>170.0</c:v>
                </c:pt>
                <c:pt idx="50">
                  <c:v>171.0</c:v>
                </c:pt>
                <c:pt idx="51">
                  <c:v>172.0</c:v>
                </c:pt>
                <c:pt idx="52">
                  <c:v>173.0</c:v>
                </c:pt>
                <c:pt idx="53">
                  <c:v>174.0</c:v>
                </c:pt>
                <c:pt idx="54">
                  <c:v>175.0</c:v>
                </c:pt>
                <c:pt idx="55">
                  <c:v>176.0</c:v>
                </c:pt>
                <c:pt idx="56">
                  <c:v>177.0</c:v>
                </c:pt>
                <c:pt idx="57">
                  <c:v>178.0</c:v>
                </c:pt>
                <c:pt idx="58">
                  <c:v>179.0</c:v>
                </c:pt>
                <c:pt idx="59">
                  <c:v>180.0</c:v>
                </c:pt>
                <c:pt idx="60">
                  <c:v>181.0</c:v>
                </c:pt>
                <c:pt idx="61">
                  <c:v>182.0</c:v>
                </c:pt>
                <c:pt idx="62">
                  <c:v>183.0</c:v>
                </c:pt>
                <c:pt idx="63">
                  <c:v>184.0</c:v>
                </c:pt>
                <c:pt idx="64">
                  <c:v>185.0</c:v>
                </c:pt>
                <c:pt idx="65">
                  <c:v>186.0</c:v>
                </c:pt>
                <c:pt idx="66">
                  <c:v>187.0</c:v>
                </c:pt>
                <c:pt idx="67">
                  <c:v>188.0</c:v>
                </c:pt>
                <c:pt idx="68">
                  <c:v>189.0</c:v>
                </c:pt>
                <c:pt idx="69">
                  <c:v>190.0</c:v>
                </c:pt>
                <c:pt idx="70">
                  <c:v>191.0</c:v>
                </c:pt>
                <c:pt idx="71">
                  <c:v>192.0</c:v>
                </c:pt>
                <c:pt idx="72">
                  <c:v>193.0</c:v>
                </c:pt>
                <c:pt idx="73">
                  <c:v>194.0</c:v>
                </c:pt>
                <c:pt idx="74">
                  <c:v>195.0</c:v>
                </c:pt>
                <c:pt idx="75">
                  <c:v>196.0</c:v>
                </c:pt>
                <c:pt idx="76">
                  <c:v>197.0</c:v>
                </c:pt>
                <c:pt idx="77">
                  <c:v>198.0</c:v>
                </c:pt>
                <c:pt idx="78">
                  <c:v>199.0</c:v>
                </c:pt>
                <c:pt idx="79">
                  <c:v>200.0</c:v>
                </c:pt>
                <c:pt idx="80">
                  <c:v>201.0</c:v>
                </c:pt>
                <c:pt idx="81">
                  <c:v>202.0</c:v>
                </c:pt>
                <c:pt idx="82">
                  <c:v>203.0</c:v>
                </c:pt>
                <c:pt idx="83">
                  <c:v>204.0</c:v>
                </c:pt>
                <c:pt idx="84">
                  <c:v>205.0</c:v>
                </c:pt>
                <c:pt idx="85">
                  <c:v>206.0</c:v>
                </c:pt>
                <c:pt idx="86">
                  <c:v>207.0</c:v>
                </c:pt>
                <c:pt idx="87">
                  <c:v>208.0</c:v>
                </c:pt>
                <c:pt idx="88">
                  <c:v>209.0</c:v>
                </c:pt>
                <c:pt idx="89">
                  <c:v>210.0</c:v>
                </c:pt>
                <c:pt idx="90">
                  <c:v>211.0</c:v>
                </c:pt>
                <c:pt idx="91">
                  <c:v>212.0</c:v>
                </c:pt>
                <c:pt idx="92">
                  <c:v>213.0</c:v>
                </c:pt>
                <c:pt idx="93">
                  <c:v>214.0</c:v>
                </c:pt>
                <c:pt idx="94">
                  <c:v>215.0</c:v>
                </c:pt>
                <c:pt idx="95">
                  <c:v>216.0</c:v>
                </c:pt>
                <c:pt idx="96">
                  <c:v>217.0</c:v>
                </c:pt>
                <c:pt idx="97">
                  <c:v>218.0</c:v>
                </c:pt>
                <c:pt idx="98">
                  <c:v>219.0</c:v>
                </c:pt>
                <c:pt idx="99">
                  <c:v>220.0</c:v>
                </c:pt>
                <c:pt idx="100">
                  <c:v>221.0</c:v>
                </c:pt>
                <c:pt idx="101">
                  <c:v>222.0</c:v>
                </c:pt>
                <c:pt idx="102">
                  <c:v>223.0</c:v>
                </c:pt>
                <c:pt idx="103">
                  <c:v>224.0</c:v>
                </c:pt>
                <c:pt idx="104">
                  <c:v>225.0</c:v>
                </c:pt>
                <c:pt idx="105">
                  <c:v>226.0</c:v>
                </c:pt>
                <c:pt idx="106">
                  <c:v>227.0</c:v>
                </c:pt>
                <c:pt idx="107">
                  <c:v>228.0</c:v>
                </c:pt>
                <c:pt idx="108">
                  <c:v>229.0</c:v>
                </c:pt>
                <c:pt idx="109">
                  <c:v>230.0</c:v>
                </c:pt>
                <c:pt idx="110">
                  <c:v>231.0</c:v>
                </c:pt>
                <c:pt idx="111">
                  <c:v>232.0</c:v>
                </c:pt>
                <c:pt idx="112">
                  <c:v>233.0</c:v>
                </c:pt>
                <c:pt idx="113">
                  <c:v>234.0</c:v>
                </c:pt>
                <c:pt idx="114">
                  <c:v>235.0</c:v>
                </c:pt>
                <c:pt idx="115">
                  <c:v>236.0</c:v>
                </c:pt>
                <c:pt idx="116">
                  <c:v>237.0</c:v>
                </c:pt>
                <c:pt idx="117">
                  <c:v>238.0</c:v>
                </c:pt>
                <c:pt idx="118">
                  <c:v>239.0</c:v>
                </c:pt>
                <c:pt idx="119">
                  <c:v>240.0</c:v>
                </c:pt>
                <c:pt idx="120">
                  <c:v>241.0</c:v>
                </c:pt>
                <c:pt idx="121">
                  <c:v>242.0</c:v>
                </c:pt>
                <c:pt idx="122">
                  <c:v>243.0</c:v>
                </c:pt>
                <c:pt idx="123">
                  <c:v>244.0</c:v>
                </c:pt>
                <c:pt idx="124">
                  <c:v>245.0</c:v>
                </c:pt>
                <c:pt idx="125">
                  <c:v>246.0</c:v>
                </c:pt>
                <c:pt idx="126">
                  <c:v>247.0</c:v>
                </c:pt>
                <c:pt idx="127">
                  <c:v>248.0</c:v>
                </c:pt>
                <c:pt idx="128">
                  <c:v>249.0</c:v>
                </c:pt>
                <c:pt idx="129">
                  <c:v>251.0</c:v>
                </c:pt>
                <c:pt idx="130">
                  <c:v>252.0</c:v>
                </c:pt>
                <c:pt idx="131">
                  <c:v>253.0</c:v>
                </c:pt>
                <c:pt idx="132">
                  <c:v>254.0</c:v>
                </c:pt>
                <c:pt idx="133">
                  <c:v>255.0</c:v>
                </c:pt>
                <c:pt idx="134">
                  <c:v>256.0</c:v>
                </c:pt>
                <c:pt idx="135">
                  <c:v>257.0</c:v>
                </c:pt>
                <c:pt idx="136">
                  <c:v>258.0</c:v>
                </c:pt>
                <c:pt idx="137">
                  <c:v>259.0</c:v>
                </c:pt>
                <c:pt idx="138">
                  <c:v>260.0</c:v>
                </c:pt>
                <c:pt idx="139">
                  <c:v>261.0</c:v>
                </c:pt>
                <c:pt idx="140">
                  <c:v>262.0</c:v>
                </c:pt>
                <c:pt idx="141">
                  <c:v>263.0</c:v>
                </c:pt>
                <c:pt idx="142">
                  <c:v>264.0</c:v>
                </c:pt>
                <c:pt idx="143">
                  <c:v>265.0</c:v>
                </c:pt>
                <c:pt idx="144">
                  <c:v>266.0</c:v>
                </c:pt>
                <c:pt idx="145">
                  <c:v>267.0</c:v>
                </c:pt>
                <c:pt idx="146">
                  <c:v>268.0</c:v>
                </c:pt>
                <c:pt idx="147">
                  <c:v>269.0</c:v>
                </c:pt>
                <c:pt idx="148">
                  <c:v>270.0</c:v>
                </c:pt>
                <c:pt idx="149">
                  <c:v>271.0</c:v>
                </c:pt>
                <c:pt idx="150">
                  <c:v>272.0</c:v>
                </c:pt>
                <c:pt idx="151">
                  <c:v>273.0</c:v>
                </c:pt>
                <c:pt idx="152">
                  <c:v>274.0</c:v>
                </c:pt>
                <c:pt idx="153">
                  <c:v>275.0</c:v>
                </c:pt>
                <c:pt idx="154">
                  <c:v>276.0</c:v>
                </c:pt>
                <c:pt idx="155">
                  <c:v>277.0</c:v>
                </c:pt>
                <c:pt idx="156">
                  <c:v>278.0</c:v>
                </c:pt>
                <c:pt idx="157">
                  <c:v>279.0</c:v>
                </c:pt>
                <c:pt idx="158">
                  <c:v>280.0</c:v>
                </c:pt>
                <c:pt idx="159">
                  <c:v>281.0</c:v>
                </c:pt>
                <c:pt idx="160">
                  <c:v>282.0</c:v>
                </c:pt>
                <c:pt idx="161">
                  <c:v>283.0</c:v>
                </c:pt>
                <c:pt idx="162">
                  <c:v>284.0</c:v>
                </c:pt>
                <c:pt idx="163">
                  <c:v>285.0</c:v>
                </c:pt>
                <c:pt idx="164">
                  <c:v>286.0</c:v>
                </c:pt>
                <c:pt idx="165">
                  <c:v>287.0</c:v>
                </c:pt>
                <c:pt idx="166">
                  <c:v>288.0</c:v>
                </c:pt>
                <c:pt idx="167">
                  <c:v>289.0</c:v>
                </c:pt>
                <c:pt idx="168">
                  <c:v>290.0</c:v>
                </c:pt>
                <c:pt idx="169">
                  <c:v>291.0</c:v>
                </c:pt>
                <c:pt idx="170">
                  <c:v>292.0</c:v>
                </c:pt>
                <c:pt idx="171">
                  <c:v>293.0</c:v>
                </c:pt>
                <c:pt idx="172">
                  <c:v>294.0</c:v>
                </c:pt>
                <c:pt idx="173">
                  <c:v>295.0</c:v>
                </c:pt>
                <c:pt idx="174">
                  <c:v>296.0</c:v>
                </c:pt>
                <c:pt idx="175">
                  <c:v>297.0</c:v>
                </c:pt>
                <c:pt idx="176">
                  <c:v>298.0</c:v>
                </c:pt>
                <c:pt idx="177">
                  <c:v>299.0</c:v>
                </c:pt>
                <c:pt idx="178">
                  <c:v>300.0</c:v>
                </c:pt>
                <c:pt idx="179">
                  <c:v>301.0</c:v>
                </c:pt>
                <c:pt idx="180">
                  <c:v>302.0</c:v>
                </c:pt>
                <c:pt idx="181">
                  <c:v>303.0</c:v>
                </c:pt>
                <c:pt idx="182">
                  <c:v>304.0</c:v>
                </c:pt>
                <c:pt idx="183">
                  <c:v>305.0</c:v>
                </c:pt>
                <c:pt idx="184">
                  <c:v>306.0</c:v>
                </c:pt>
                <c:pt idx="185">
                  <c:v>307.0</c:v>
                </c:pt>
                <c:pt idx="186">
                  <c:v>308.0</c:v>
                </c:pt>
                <c:pt idx="187">
                  <c:v>309.0</c:v>
                </c:pt>
                <c:pt idx="188">
                  <c:v>310.0</c:v>
                </c:pt>
                <c:pt idx="189">
                  <c:v>311.0</c:v>
                </c:pt>
                <c:pt idx="190">
                  <c:v>312.0</c:v>
                </c:pt>
                <c:pt idx="191">
                  <c:v>313.0</c:v>
                </c:pt>
                <c:pt idx="192">
                  <c:v>314.0</c:v>
                </c:pt>
                <c:pt idx="193">
                  <c:v>315.0</c:v>
                </c:pt>
                <c:pt idx="194">
                  <c:v>316.0</c:v>
                </c:pt>
                <c:pt idx="195">
                  <c:v>317.0</c:v>
                </c:pt>
                <c:pt idx="196">
                  <c:v>318.0</c:v>
                </c:pt>
                <c:pt idx="197">
                  <c:v>319.0</c:v>
                </c:pt>
                <c:pt idx="198">
                  <c:v>320.0</c:v>
                </c:pt>
                <c:pt idx="199">
                  <c:v>321.0</c:v>
                </c:pt>
                <c:pt idx="200">
                  <c:v>322.0</c:v>
                </c:pt>
                <c:pt idx="201">
                  <c:v>323.0</c:v>
                </c:pt>
                <c:pt idx="202">
                  <c:v>324.0</c:v>
                </c:pt>
                <c:pt idx="203">
                  <c:v>325.0</c:v>
                </c:pt>
                <c:pt idx="204">
                  <c:v>326.0</c:v>
                </c:pt>
                <c:pt idx="205">
                  <c:v>327.0</c:v>
                </c:pt>
                <c:pt idx="206">
                  <c:v>328.0</c:v>
                </c:pt>
                <c:pt idx="207">
                  <c:v>329.0</c:v>
                </c:pt>
                <c:pt idx="208">
                  <c:v>330.0</c:v>
                </c:pt>
                <c:pt idx="209">
                  <c:v>331.0</c:v>
                </c:pt>
                <c:pt idx="210">
                  <c:v>332.0</c:v>
                </c:pt>
                <c:pt idx="211">
                  <c:v>333.0</c:v>
                </c:pt>
                <c:pt idx="212">
                  <c:v>334.0</c:v>
                </c:pt>
                <c:pt idx="213">
                  <c:v>335.0</c:v>
                </c:pt>
                <c:pt idx="214">
                  <c:v>336.0</c:v>
                </c:pt>
                <c:pt idx="215">
                  <c:v>337.0</c:v>
                </c:pt>
                <c:pt idx="216">
                  <c:v>338.0</c:v>
                </c:pt>
                <c:pt idx="217">
                  <c:v>339.0</c:v>
                </c:pt>
                <c:pt idx="218">
                  <c:v>340.0</c:v>
                </c:pt>
                <c:pt idx="219">
                  <c:v>341.0</c:v>
                </c:pt>
                <c:pt idx="220">
                  <c:v>342.0</c:v>
                </c:pt>
                <c:pt idx="221">
                  <c:v>343.0</c:v>
                </c:pt>
                <c:pt idx="222">
                  <c:v>344.0</c:v>
                </c:pt>
                <c:pt idx="223">
                  <c:v>345.0</c:v>
                </c:pt>
                <c:pt idx="224">
                  <c:v>346.0</c:v>
                </c:pt>
                <c:pt idx="225">
                  <c:v>347.0</c:v>
                </c:pt>
                <c:pt idx="226">
                  <c:v>348.0</c:v>
                </c:pt>
                <c:pt idx="227">
                  <c:v>349.0</c:v>
                </c:pt>
                <c:pt idx="228">
                  <c:v>350.0</c:v>
                </c:pt>
                <c:pt idx="229">
                  <c:v>351.0</c:v>
                </c:pt>
                <c:pt idx="230">
                  <c:v>352.0</c:v>
                </c:pt>
                <c:pt idx="231">
                  <c:v>353.0</c:v>
                </c:pt>
                <c:pt idx="232">
                  <c:v>354.0</c:v>
                </c:pt>
                <c:pt idx="233">
                  <c:v>355.0</c:v>
                </c:pt>
                <c:pt idx="234">
                  <c:v>356.0</c:v>
                </c:pt>
                <c:pt idx="235">
                  <c:v>357.0</c:v>
                </c:pt>
                <c:pt idx="236">
                  <c:v>358.0</c:v>
                </c:pt>
                <c:pt idx="237">
                  <c:v>359.0</c:v>
                </c:pt>
                <c:pt idx="238">
                  <c:v>360.0</c:v>
                </c:pt>
                <c:pt idx="239">
                  <c:v>361.0</c:v>
                </c:pt>
                <c:pt idx="240">
                  <c:v>362.0</c:v>
                </c:pt>
                <c:pt idx="241">
                  <c:v>363.0</c:v>
                </c:pt>
                <c:pt idx="242">
                  <c:v>364.0</c:v>
                </c:pt>
              </c:numCache>
            </c:numRef>
          </c:xVal>
          <c:yVal>
            <c:numRef>
              <c:f>'Section 4'!$B$4:$B$246</c:f>
              <c:numCache>
                <c:formatCode>General</c:formatCode>
                <c:ptCount val="243"/>
                <c:pt idx="0">
                  <c:v>5.701642500000011</c:v>
                </c:pt>
                <c:pt idx="1">
                  <c:v>5.701642500000011</c:v>
                </c:pt>
                <c:pt idx="2">
                  <c:v>3.370175999999997</c:v>
                </c:pt>
                <c:pt idx="3">
                  <c:v>1.769558333333333</c:v>
                </c:pt>
                <c:pt idx="4">
                  <c:v>1.769558333333333</c:v>
                </c:pt>
                <c:pt idx="5">
                  <c:v>4.087278333333345</c:v>
                </c:pt>
                <c:pt idx="6">
                  <c:v>3.189098333333333</c:v>
                </c:pt>
                <c:pt idx="7">
                  <c:v>3.630085000000001</c:v>
                </c:pt>
                <c:pt idx="8">
                  <c:v>2.800973333333333</c:v>
                </c:pt>
                <c:pt idx="9">
                  <c:v>2.800973333333333</c:v>
                </c:pt>
                <c:pt idx="10">
                  <c:v>2.800973333333333</c:v>
                </c:pt>
                <c:pt idx="11">
                  <c:v>2.800973333333333</c:v>
                </c:pt>
                <c:pt idx="12">
                  <c:v>2.800973333333333</c:v>
                </c:pt>
                <c:pt idx="13">
                  <c:v>1.844763333333333</c:v>
                </c:pt>
                <c:pt idx="14">
                  <c:v>2.733691666666672</c:v>
                </c:pt>
                <c:pt idx="15">
                  <c:v>2.733691666666672</c:v>
                </c:pt>
                <c:pt idx="16">
                  <c:v>2.287303333333335</c:v>
                </c:pt>
                <c:pt idx="17">
                  <c:v>2.972716666666667</c:v>
                </c:pt>
                <c:pt idx="18">
                  <c:v>2.972716666666667</c:v>
                </c:pt>
                <c:pt idx="19">
                  <c:v>2.737045</c:v>
                </c:pt>
                <c:pt idx="20">
                  <c:v>2.737045</c:v>
                </c:pt>
                <c:pt idx="21">
                  <c:v>2.737045</c:v>
                </c:pt>
                <c:pt idx="22">
                  <c:v>3.777018333333333</c:v>
                </c:pt>
                <c:pt idx="23">
                  <c:v>3.242805</c:v>
                </c:pt>
                <c:pt idx="24">
                  <c:v>1.739979999999997</c:v>
                </c:pt>
                <c:pt idx="25">
                  <c:v>1.739979999999997</c:v>
                </c:pt>
                <c:pt idx="26">
                  <c:v>1.625591666666667</c:v>
                </c:pt>
                <c:pt idx="27">
                  <c:v>2.99330166666667</c:v>
                </c:pt>
                <c:pt idx="28">
                  <c:v>1.396225</c:v>
                </c:pt>
                <c:pt idx="29">
                  <c:v>1.313943333333333</c:v>
                </c:pt>
                <c:pt idx="30">
                  <c:v>2.036471666666667</c:v>
                </c:pt>
                <c:pt idx="31">
                  <c:v>2.036471666666667</c:v>
                </c:pt>
                <c:pt idx="32">
                  <c:v>6.501866666666667</c:v>
                </c:pt>
                <c:pt idx="33">
                  <c:v>3.686816666666667</c:v>
                </c:pt>
                <c:pt idx="34">
                  <c:v>3.582955</c:v>
                </c:pt>
                <c:pt idx="35">
                  <c:v>3.04047</c:v>
                </c:pt>
                <c:pt idx="36">
                  <c:v>3.04047</c:v>
                </c:pt>
                <c:pt idx="37">
                  <c:v>3.944738333333333</c:v>
                </c:pt>
                <c:pt idx="38">
                  <c:v>2.844586666666668</c:v>
                </c:pt>
                <c:pt idx="39">
                  <c:v>2.844586666666668</c:v>
                </c:pt>
                <c:pt idx="40">
                  <c:v>2.844586666666668</c:v>
                </c:pt>
                <c:pt idx="41">
                  <c:v>2.64756</c:v>
                </c:pt>
                <c:pt idx="42">
                  <c:v>8.541796666666666</c:v>
                </c:pt>
                <c:pt idx="43">
                  <c:v>11.93151333333333</c:v>
                </c:pt>
                <c:pt idx="44">
                  <c:v>4.798591666666667</c:v>
                </c:pt>
                <c:pt idx="45">
                  <c:v>3.23042</c:v>
                </c:pt>
                <c:pt idx="46">
                  <c:v>3.23042</c:v>
                </c:pt>
                <c:pt idx="47">
                  <c:v>3.23042</c:v>
                </c:pt>
                <c:pt idx="48">
                  <c:v>11.04518333333333</c:v>
                </c:pt>
                <c:pt idx="49">
                  <c:v>5.741793333333354</c:v>
                </c:pt>
                <c:pt idx="50">
                  <c:v>13.71593333333333</c:v>
                </c:pt>
                <c:pt idx="51">
                  <c:v>11.33391166666667</c:v>
                </c:pt>
                <c:pt idx="52">
                  <c:v>11.33391166666667</c:v>
                </c:pt>
                <c:pt idx="53">
                  <c:v>10.64346666666667</c:v>
                </c:pt>
                <c:pt idx="54">
                  <c:v>11.01115333333333</c:v>
                </c:pt>
                <c:pt idx="55">
                  <c:v>11.01115333333333</c:v>
                </c:pt>
                <c:pt idx="56">
                  <c:v>11.01115333333333</c:v>
                </c:pt>
                <c:pt idx="57">
                  <c:v>11.01115333333333</c:v>
                </c:pt>
                <c:pt idx="58">
                  <c:v>10.84968400000002</c:v>
                </c:pt>
                <c:pt idx="59">
                  <c:v>10.84968400000002</c:v>
                </c:pt>
                <c:pt idx="60">
                  <c:v>12.34584833333333</c:v>
                </c:pt>
                <c:pt idx="61">
                  <c:v>8.331304999999998</c:v>
                </c:pt>
                <c:pt idx="62">
                  <c:v>7.792401666666667</c:v>
                </c:pt>
                <c:pt idx="63">
                  <c:v>7.792401666666667</c:v>
                </c:pt>
                <c:pt idx="64">
                  <c:v>7.792401666666667</c:v>
                </c:pt>
                <c:pt idx="65">
                  <c:v>7.792401666666667</c:v>
                </c:pt>
                <c:pt idx="66">
                  <c:v>7.792401666666667</c:v>
                </c:pt>
                <c:pt idx="67">
                  <c:v>7.792401666666667</c:v>
                </c:pt>
                <c:pt idx="68">
                  <c:v>4.316109999999997</c:v>
                </c:pt>
                <c:pt idx="69">
                  <c:v>1.856403333333334</c:v>
                </c:pt>
                <c:pt idx="70">
                  <c:v>3.590116666666668</c:v>
                </c:pt>
                <c:pt idx="71">
                  <c:v>3.590116666666668</c:v>
                </c:pt>
                <c:pt idx="72">
                  <c:v>2.400416666666667</c:v>
                </c:pt>
                <c:pt idx="73">
                  <c:v>2.400416666666667</c:v>
                </c:pt>
                <c:pt idx="74">
                  <c:v>2.619801666666667</c:v>
                </c:pt>
                <c:pt idx="75">
                  <c:v>2.619801666666667</c:v>
                </c:pt>
                <c:pt idx="76">
                  <c:v>2.619801666666667</c:v>
                </c:pt>
                <c:pt idx="77">
                  <c:v>1.425036666666667</c:v>
                </c:pt>
                <c:pt idx="78">
                  <c:v>1.425036666666667</c:v>
                </c:pt>
                <c:pt idx="79">
                  <c:v>1.425036666666667</c:v>
                </c:pt>
                <c:pt idx="80">
                  <c:v>1.425036666666667</c:v>
                </c:pt>
                <c:pt idx="81">
                  <c:v>1.425036666666667</c:v>
                </c:pt>
                <c:pt idx="82">
                  <c:v>1.425036666666667</c:v>
                </c:pt>
                <c:pt idx="83">
                  <c:v>2.551254999999997</c:v>
                </c:pt>
                <c:pt idx="84">
                  <c:v>3.366123333333334</c:v>
                </c:pt>
                <c:pt idx="85">
                  <c:v>5.011518333333338</c:v>
                </c:pt>
                <c:pt idx="86">
                  <c:v>2.167788333333334</c:v>
                </c:pt>
                <c:pt idx="87">
                  <c:v>2.167788333333334</c:v>
                </c:pt>
                <c:pt idx="88">
                  <c:v>2.167788333333334</c:v>
                </c:pt>
                <c:pt idx="89">
                  <c:v>2.167788333333334</c:v>
                </c:pt>
                <c:pt idx="90">
                  <c:v>2.485466666666666</c:v>
                </c:pt>
                <c:pt idx="91">
                  <c:v>2.049244999999999</c:v>
                </c:pt>
                <c:pt idx="92">
                  <c:v>2.643961666666674</c:v>
                </c:pt>
                <c:pt idx="93">
                  <c:v>2.439383333333333</c:v>
                </c:pt>
                <c:pt idx="94">
                  <c:v>1.550836666666667</c:v>
                </c:pt>
                <c:pt idx="95">
                  <c:v>1.550836666666667</c:v>
                </c:pt>
                <c:pt idx="96">
                  <c:v>1.550836666666667</c:v>
                </c:pt>
                <c:pt idx="97">
                  <c:v>1.694601666666668</c:v>
                </c:pt>
                <c:pt idx="98">
                  <c:v>1.643151666666668</c:v>
                </c:pt>
                <c:pt idx="99">
                  <c:v>1.387515</c:v>
                </c:pt>
                <c:pt idx="100">
                  <c:v>1.387515</c:v>
                </c:pt>
                <c:pt idx="101">
                  <c:v>1.387515</c:v>
                </c:pt>
                <c:pt idx="102">
                  <c:v>1.387515</c:v>
                </c:pt>
                <c:pt idx="103">
                  <c:v>1.47881</c:v>
                </c:pt>
                <c:pt idx="104">
                  <c:v>1.47881</c:v>
                </c:pt>
                <c:pt idx="105">
                  <c:v>1.47881</c:v>
                </c:pt>
                <c:pt idx="106">
                  <c:v>5.162143333333334</c:v>
                </c:pt>
                <c:pt idx="107">
                  <c:v>5.162143333333334</c:v>
                </c:pt>
                <c:pt idx="108">
                  <c:v>5.162143333333334</c:v>
                </c:pt>
                <c:pt idx="109">
                  <c:v>5.162143333333334</c:v>
                </c:pt>
                <c:pt idx="110">
                  <c:v>5.332018333333338</c:v>
                </c:pt>
                <c:pt idx="111">
                  <c:v>5.332018333333338</c:v>
                </c:pt>
                <c:pt idx="112">
                  <c:v>2.613851666666667</c:v>
                </c:pt>
                <c:pt idx="113">
                  <c:v>2.385896666666667</c:v>
                </c:pt>
                <c:pt idx="114">
                  <c:v>2.385896666666667</c:v>
                </c:pt>
                <c:pt idx="115">
                  <c:v>2.385896666666667</c:v>
                </c:pt>
                <c:pt idx="116">
                  <c:v>2.385896666666667</c:v>
                </c:pt>
                <c:pt idx="117">
                  <c:v>2.385896666666667</c:v>
                </c:pt>
                <c:pt idx="118">
                  <c:v>1.701733333333332</c:v>
                </c:pt>
                <c:pt idx="119">
                  <c:v>2.734686666666667</c:v>
                </c:pt>
                <c:pt idx="120">
                  <c:v>2.498975</c:v>
                </c:pt>
                <c:pt idx="121">
                  <c:v>2.08521</c:v>
                </c:pt>
                <c:pt idx="122">
                  <c:v>2.08521</c:v>
                </c:pt>
                <c:pt idx="123">
                  <c:v>1.248088333333334</c:v>
                </c:pt>
                <c:pt idx="124">
                  <c:v>2.623568333333333</c:v>
                </c:pt>
                <c:pt idx="125">
                  <c:v>9.028345</c:v>
                </c:pt>
                <c:pt idx="126">
                  <c:v>8.155735000000023</c:v>
                </c:pt>
                <c:pt idx="127">
                  <c:v>5.731011666666667</c:v>
                </c:pt>
                <c:pt idx="128">
                  <c:v>4.797916666666647</c:v>
                </c:pt>
                <c:pt idx="129">
                  <c:v>4.770989999999998</c:v>
                </c:pt>
                <c:pt idx="130">
                  <c:v>3.866676666666667</c:v>
                </c:pt>
                <c:pt idx="131">
                  <c:v>2.74005</c:v>
                </c:pt>
                <c:pt idx="132">
                  <c:v>2.700563333333333</c:v>
                </c:pt>
                <c:pt idx="133">
                  <c:v>2.516506666666666</c:v>
                </c:pt>
                <c:pt idx="134">
                  <c:v>3.282478333333333</c:v>
                </c:pt>
                <c:pt idx="135">
                  <c:v>2.864881666666667</c:v>
                </c:pt>
                <c:pt idx="136">
                  <c:v>3.995596666666667</c:v>
                </c:pt>
                <c:pt idx="137">
                  <c:v>2.335811666666667</c:v>
                </c:pt>
                <c:pt idx="138">
                  <c:v>2.12014</c:v>
                </c:pt>
                <c:pt idx="139">
                  <c:v>2.12014</c:v>
                </c:pt>
                <c:pt idx="140">
                  <c:v>2.12014</c:v>
                </c:pt>
                <c:pt idx="141">
                  <c:v>1.620063333333334</c:v>
                </c:pt>
                <c:pt idx="142">
                  <c:v>1.620063333333334</c:v>
                </c:pt>
                <c:pt idx="143">
                  <c:v>1.620063333333334</c:v>
                </c:pt>
                <c:pt idx="144">
                  <c:v>1.070523333333333</c:v>
                </c:pt>
                <c:pt idx="145">
                  <c:v>0.867038333333335</c:v>
                </c:pt>
                <c:pt idx="146">
                  <c:v>1.252816666666667</c:v>
                </c:pt>
                <c:pt idx="147">
                  <c:v>1.223866666666666</c:v>
                </c:pt>
                <c:pt idx="148">
                  <c:v>1.223866666666666</c:v>
                </c:pt>
                <c:pt idx="149">
                  <c:v>0.926864999999999</c:v>
                </c:pt>
                <c:pt idx="150">
                  <c:v>1.045623333333332</c:v>
                </c:pt>
                <c:pt idx="151">
                  <c:v>1.045623333333332</c:v>
                </c:pt>
                <c:pt idx="152">
                  <c:v>1.045623333333332</c:v>
                </c:pt>
                <c:pt idx="153">
                  <c:v>1.344141666666668</c:v>
                </c:pt>
                <c:pt idx="154">
                  <c:v>1.344141666666668</c:v>
                </c:pt>
                <c:pt idx="155">
                  <c:v>1.344141666666668</c:v>
                </c:pt>
                <c:pt idx="156">
                  <c:v>1.811294999999997</c:v>
                </c:pt>
                <c:pt idx="157">
                  <c:v>1.811294999999997</c:v>
                </c:pt>
                <c:pt idx="158">
                  <c:v>2.575244999999997</c:v>
                </c:pt>
                <c:pt idx="159">
                  <c:v>2.47644666666666</c:v>
                </c:pt>
                <c:pt idx="160">
                  <c:v>2.119913333333333</c:v>
                </c:pt>
                <c:pt idx="161">
                  <c:v>2.048331666666676</c:v>
                </c:pt>
                <c:pt idx="162">
                  <c:v>2.593515</c:v>
                </c:pt>
                <c:pt idx="163">
                  <c:v>2.418948333333324</c:v>
                </c:pt>
                <c:pt idx="164">
                  <c:v>1.163221666666667</c:v>
                </c:pt>
                <c:pt idx="165">
                  <c:v>2.655711666666668</c:v>
                </c:pt>
                <c:pt idx="166">
                  <c:v>2.655711666666668</c:v>
                </c:pt>
                <c:pt idx="167">
                  <c:v>1.030541666666667</c:v>
                </c:pt>
                <c:pt idx="168">
                  <c:v>1.18091</c:v>
                </c:pt>
                <c:pt idx="169">
                  <c:v>1.18091</c:v>
                </c:pt>
                <c:pt idx="170">
                  <c:v>1.18091</c:v>
                </c:pt>
                <c:pt idx="171">
                  <c:v>1.207091666666666</c:v>
                </c:pt>
                <c:pt idx="172">
                  <c:v>1.207091666666666</c:v>
                </c:pt>
                <c:pt idx="173">
                  <c:v>1.207091666666666</c:v>
                </c:pt>
                <c:pt idx="174">
                  <c:v>1.257886666666667</c:v>
                </c:pt>
                <c:pt idx="175">
                  <c:v>1.015991666666664</c:v>
                </c:pt>
                <c:pt idx="176">
                  <c:v>1.872031666666666</c:v>
                </c:pt>
                <c:pt idx="177">
                  <c:v>0.864475000000001</c:v>
                </c:pt>
                <c:pt idx="178">
                  <c:v>0.864475000000001</c:v>
                </c:pt>
                <c:pt idx="179">
                  <c:v>0.578935000000001</c:v>
                </c:pt>
                <c:pt idx="180">
                  <c:v>0.585276666666667</c:v>
                </c:pt>
                <c:pt idx="181">
                  <c:v>0.585276666666667</c:v>
                </c:pt>
                <c:pt idx="182">
                  <c:v>0.585276666666667</c:v>
                </c:pt>
                <c:pt idx="183">
                  <c:v>0.585276666666667</c:v>
                </c:pt>
                <c:pt idx="184">
                  <c:v>0.900365</c:v>
                </c:pt>
                <c:pt idx="185">
                  <c:v>1.169316666666668</c:v>
                </c:pt>
                <c:pt idx="186">
                  <c:v>1.169316666666668</c:v>
                </c:pt>
                <c:pt idx="187">
                  <c:v>1.169316666666668</c:v>
                </c:pt>
                <c:pt idx="188">
                  <c:v>1.867955</c:v>
                </c:pt>
                <c:pt idx="189">
                  <c:v>1.867955</c:v>
                </c:pt>
                <c:pt idx="190">
                  <c:v>2.129365</c:v>
                </c:pt>
                <c:pt idx="191">
                  <c:v>2.129365</c:v>
                </c:pt>
                <c:pt idx="192">
                  <c:v>1.683038333333334</c:v>
                </c:pt>
                <c:pt idx="193">
                  <c:v>1.683038333333334</c:v>
                </c:pt>
                <c:pt idx="194">
                  <c:v>1.683038333333334</c:v>
                </c:pt>
                <c:pt idx="195">
                  <c:v>2.212978333333327</c:v>
                </c:pt>
                <c:pt idx="196">
                  <c:v>2.212978333333327</c:v>
                </c:pt>
                <c:pt idx="197">
                  <c:v>2.212978333333327</c:v>
                </c:pt>
                <c:pt idx="198">
                  <c:v>1.51407</c:v>
                </c:pt>
                <c:pt idx="199">
                  <c:v>1.51407</c:v>
                </c:pt>
                <c:pt idx="200">
                  <c:v>1.51407</c:v>
                </c:pt>
                <c:pt idx="201">
                  <c:v>1.51407</c:v>
                </c:pt>
                <c:pt idx="202">
                  <c:v>1.437244999999997</c:v>
                </c:pt>
                <c:pt idx="203">
                  <c:v>1.437244999999997</c:v>
                </c:pt>
                <c:pt idx="204">
                  <c:v>1.437244999999997</c:v>
                </c:pt>
                <c:pt idx="205">
                  <c:v>1.437244999999997</c:v>
                </c:pt>
                <c:pt idx="206">
                  <c:v>1.661046666666668</c:v>
                </c:pt>
                <c:pt idx="207">
                  <c:v>1.661046666666668</c:v>
                </c:pt>
                <c:pt idx="208">
                  <c:v>1.661046666666668</c:v>
                </c:pt>
                <c:pt idx="209">
                  <c:v>3.017823333333334</c:v>
                </c:pt>
                <c:pt idx="210">
                  <c:v>3.017823333333334</c:v>
                </c:pt>
                <c:pt idx="211">
                  <c:v>1.415939999999996</c:v>
                </c:pt>
                <c:pt idx="212">
                  <c:v>1.318276666666668</c:v>
                </c:pt>
                <c:pt idx="213">
                  <c:v>1.15824666666667</c:v>
                </c:pt>
                <c:pt idx="214">
                  <c:v>0.973366666666666</c:v>
                </c:pt>
                <c:pt idx="215">
                  <c:v>0.973366666666666</c:v>
                </c:pt>
                <c:pt idx="216">
                  <c:v>0.973366666666666</c:v>
                </c:pt>
                <c:pt idx="217">
                  <c:v>0.973366666666666</c:v>
                </c:pt>
                <c:pt idx="218">
                  <c:v>0.903391666666667</c:v>
                </c:pt>
                <c:pt idx="219">
                  <c:v>0.903391666666667</c:v>
                </c:pt>
                <c:pt idx="220">
                  <c:v>0.92895</c:v>
                </c:pt>
                <c:pt idx="221">
                  <c:v>0.914532</c:v>
                </c:pt>
                <c:pt idx="222">
                  <c:v>0.914532</c:v>
                </c:pt>
                <c:pt idx="223">
                  <c:v>1.339869999999997</c:v>
                </c:pt>
                <c:pt idx="224">
                  <c:v>2.374138333333333</c:v>
                </c:pt>
                <c:pt idx="225">
                  <c:v>2.374138333333333</c:v>
                </c:pt>
                <c:pt idx="226">
                  <c:v>2.374138333333333</c:v>
                </c:pt>
                <c:pt idx="227">
                  <c:v>2.374138333333333</c:v>
                </c:pt>
                <c:pt idx="228">
                  <c:v>1.078801666666667</c:v>
                </c:pt>
                <c:pt idx="229">
                  <c:v>1.006361666666667</c:v>
                </c:pt>
                <c:pt idx="230">
                  <c:v>1.044426666666667</c:v>
                </c:pt>
                <c:pt idx="231">
                  <c:v>1.044426666666667</c:v>
                </c:pt>
                <c:pt idx="232">
                  <c:v>1.335791666666666</c:v>
                </c:pt>
                <c:pt idx="233">
                  <c:v>2.98841</c:v>
                </c:pt>
                <c:pt idx="234">
                  <c:v>2.98841</c:v>
                </c:pt>
                <c:pt idx="235">
                  <c:v>2.98841</c:v>
                </c:pt>
                <c:pt idx="236">
                  <c:v>2.98841</c:v>
                </c:pt>
                <c:pt idx="237">
                  <c:v>2.98841</c:v>
                </c:pt>
                <c:pt idx="238">
                  <c:v>2.98841</c:v>
                </c:pt>
                <c:pt idx="239">
                  <c:v>2.623565</c:v>
                </c:pt>
                <c:pt idx="240">
                  <c:v>1.888165</c:v>
                </c:pt>
                <c:pt idx="241">
                  <c:v>1.888165</c:v>
                </c:pt>
                <c:pt idx="242">
                  <c:v>1.888165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7226136"/>
        <c:axId val="2086550840"/>
      </c:scatterChart>
      <c:scatterChart>
        <c:scatterStyle val="lineMarker"/>
        <c:varyColors val="0"/>
        <c:ser>
          <c:idx val="1"/>
          <c:order val="1"/>
          <c:tx>
            <c:v>NCOM vol</c:v>
          </c:tx>
          <c:marker>
            <c:symbol val="none"/>
          </c:marker>
          <c:xVal>
            <c:numRef>
              <c:f>'Section 4'!$F$4:$F$224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xVal>
          <c:yVal>
            <c:numRef>
              <c:f>'Section 4'!$G$4:$G$224</c:f>
              <c:numCache>
                <c:formatCode>General</c:formatCode>
                <c:ptCount val="221"/>
                <c:pt idx="0">
                  <c:v>0.000350000000000001</c:v>
                </c:pt>
                <c:pt idx="1">
                  <c:v>-1.0E-5</c:v>
                </c:pt>
                <c:pt idx="2">
                  <c:v>-5.00000000000002E-5</c:v>
                </c:pt>
                <c:pt idx="3">
                  <c:v>0.00131</c:v>
                </c:pt>
                <c:pt idx="4">
                  <c:v>0.00232</c:v>
                </c:pt>
                <c:pt idx="5">
                  <c:v>0.00228000000000001</c:v>
                </c:pt>
                <c:pt idx="6">
                  <c:v>0.00308000000000001</c:v>
                </c:pt>
                <c:pt idx="7">
                  <c:v>0.00345</c:v>
                </c:pt>
                <c:pt idx="8">
                  <c:v>0.00445</c:v>
                </c:pt>
                <c:pt idx="9">
                  <c:v>0.00551000000000001</c:v>
                </c:pt>
                <c:pt idx="10">
                  <c:v>0.00577000000000002</c:v>
                </c:pt>
                <c:pt idx="11">
                  <c:v>0.00609</c:v>
                </c:pt>
                <c:pt idx="12">
                  <c:v>0.00665</c:v>
                </c:pt>
                <c:pt idx="13">
                  <c:v>0.00744000000000002</c:v>
                </c:pt>
                <c:pt idx="14">
                  <c:v>0.00808000000000002</c:v>
                </c:pt>
                <c:pt idx="15">
                  <c:v>0.00796000000000001</c:v>
                </c:pt>
                <c:pt idx="16">
                  <c:v>0.00796000000000001</c:v>
                </c:pt>
                <c:pt idx="17">
                  <c:v>0.00759000000000001</c:v>
                </c:pt>
                <c:pt idx="18">
                  <c:v>0.00732000000000001</c:v>
                </c:pt>
                <c:pt idx="19">
                  <c:v>0.00554</c:v>
                </c:pt>
                <c:pt idx="20">
                  <c:v>0.00310000000000001</c:v>
                </c:pt>
                <c:pt idx="21">
                  <c:v>0.000980000000000003</c:v>
                </c:pt>
                <c:pt idx="22">
                  <c:v>-0.000450000000000001</c:v>
                </c:pt>
                <c:pt idx="23">
                  <c:v>-0.00101</c:v>
                </c:pt>
                <c:pt idx="24">
                  <c:v>-0.00122</c:v>
                </c:pt>
                <c:pt idx="25">
                  <c:v>-0.00135</c:v>
                </c:pt>
                <c:pt idx="26">
                  <c:v>-0.00203</c:v>
                </c:pt>
                <c:pt idx="27">
                  <c:v>-0.00333</c:v>
                </c:pt>
                <c:pt idx="28">
                  <c:v>-0.00314000000000001</c:v>
                </c:pt>
                <c:pt idx="29">
                  <c:v>-0.0026</c:v>
                </c:pt>
                <c:pt idx="30">
                  <c:v>-0.00156</c:v>
                </c:pt>
                <c:pt idx="31">
                  <c:v>-0.000300000000000001</c:v>
                </c:pt>
                <c:pt idx="32">
                  <c:v>0.000770000000000002</c:v>
                </c:pt>
                <c:pt idx="33">
                  <c:v>0.00147</c:v>
                </c:pt>
                <c:pt idx="34">
                  <c:v>0.00164</c:v>
                </c:pt>
                <c:pt idx="35">
                  <c:v>0.00192</c:v>
                </c:pt>
                <c:pt idx="36">
                  <c:v>0.00155</c:v>
                </c:pt>
                <c:pt idx="37">
                  <c:v>0.00235</c:v>
                </c:pt>
                <c:pt idx="38">
                  <c:v>0.00355</c:v>
                </c:pt>
                <c:pt idx="39">
                  <c:v>0.00354000000000001</c:v>
                </c:pt>
                <c:pt idx="40">
                  <c:v>0.00343</c:v>
                </c:pt>
                <c:pt idx="41">
                  <c:v>0.00412</c:v>
                </c:pt>
                <c:pt idx="42">
                  <c:v>0.00492</c:v>
                </c:pt>
                <c:pt idx="43">
                  <c:v>0.0055</c:v>
                </c:pt>
                <c:pt idx="44">
                  <c:v>0.00594000000000002</c:v>
                </c:pt>
                <c:pt idx="45">
                  <c:v>0.00628000000000001</c:v>
                </c:pt>
                <c:pt idx="46">
                  <c:v>0.00600000000000001</c:v>
                </c:pt>
                <c:pt idx="47">
                  <c:v>0.00626</c:v>
                </c:pt>
                <c:pt idx="48">
                  <c:v>0.00632</c:v>
                </c:pt>
                <c:pt idx="49">
                  <c:v>0.00684000000000001</c:v>
                </c:pt>
                <c:pt idx="50">
                  <c:v>0.00653000000000001</c:v>
                </c:pt>
                <c:pt idx="51">
                  <c:v>0.00612</c:v>
                </c:pt>
                <c:pt idx="52">
                  <c:v>0.00589</c:v>
                </c:pt>
                <c:pt idx="53">
                  <c:v>0.00584</c:v>
                </c:pt>
                <c:pt idx="54">
                  <c:v>0.00531</c:v>
                </c:pt>
                <c:pt idx="55">
                  <c:v>0.00440000000000001</c:v>
                </c:pt>
                <c:pt idx="56">
                  <c:v>0.00401</c:v>
                </c:pt>
                <c:pt idx="57">
                  <c:v>0.00328000000000001</c:v>
                </c:pt>
                <c:pt idx="58">
                  <c:v>0.00245</c:v>
                </c:pt>
                <c:pt idx="59">
                  <c:v>0.00198</c:v>
                </c:pt>
                <c:pt idx="60">
                  <c:v>0.00136</c:v>
                </c:pt>
                <c:pt idx="61">
                  <c:v>0.00154</c:v>
                </c:pt>
                <c:pt idx="62">
                  <c:v>0.00195000000000001</c:v>
                </c:pt>
                <c:pt idx="63">
                  <c:v>0.00201</c:v>
                </c:pt>
                <c:pt idx="64">
                  <c:v>0.00221</c:v>
                </c:pt>
                <c:pt idx="65">
                  <c:v>0.00235</c:v>
                </c:pt>
                <c:pt idx="66">
                  <c:v>0.00269000000000001</c:v>
                </c:pt>
                <c:pt idx="67">
                  <c:v>0.00214000000000001</c:v>
                </c:pt>
                <c:pt idx="68">
                  <c:v>0.00221</c:v>
                </c:pt>
                <c:pt idx="69">
                  <c:v>0.0024</c:v>
                </c:pt>
                <c:pt idx="70">
                  <c:v>0.00194000000000001</c:v>
                </c:pt>
                <c:pt idx="71">
                  <c:v>0.00187</c:v>
                </c:pt>
                <c:pt idx="72">
                  <c:v>0.00224000000000001</c:v>
                </c:pt>
                <c:pt idx="73">
                  <c:v>0.00185</c:v>
                </c:pt>
                <c:pt idx="74">
                  <c:v>0.00071</c:v>
                </c:pt>
                <c:pt idx="75">
                  <c:v>-0.000790000000000002</c:v>
                </c:pt>
                <c:pt idx="76">
                  <c:v>-0.00127</c:v>
                </c:pt>
                <c:pt idx="77">
                  <c:v>-0.00119</c:v>
                </c:pt>
                <c:pt idx="78">
                  <c:v>-0.000550000000000001</c:v>
                </c:pt>
                <c:pt idx="79">
                  <c:v>-5.00000000000002E-5</c:v>
                </c:pt>
                <c:pt idx="80">
                  <c:v>0.000180000000000001</c:v>
                </c:pt>
                <c:pt idx="81">
                  <c:v>0.000660000000000001</c:v>
                </c:pt>
                <c:pt idx="82">
                  <c:v>0.000320000000000001</c:v>
                </c:pt>
                <c:pt idx="83">
                  <c:v>-0.0004</c:v>
                </c:pt>
                <c:pt idx="84">
                  <c:v>-0.00029</c:v>
                </c:pt>
                <c:pt idx="85">
                  <c:v>0.000180000000000001</c:v>
                </c:pt>
                <c:pt idx="86">
                  <c:v>0.000860000000000002</c:v>
                </c:pt>
                <c:pt idx="87">
                  <c:v>0.00148</c:v>
                </c:pt>
                <c:pt idx="88">
                  <c:v>0.00222000000000001</c:v>
                </c:pt>
                <c:pt idx="89">
                  <c:v>0.00305</c:v>
                </c:pt>
                <c:pt idx="90">
                  <c:v>0.00353</c:v>
                </c:pt>
                <c:pt idx="91">
                  <c:v>0.00389</c:v>
                </c:pt>
                <c:pt idx="92">
                  <c:v>0.00394</c:v>
                </c:pt>
                <c:pt idx="93">
                  <c:v>0.00387</c:v>
                </c:pt>
                <c:pt idx="94">
                  <c:v>0.00398</c:v>
                </c:pt>
                <c:pt idx="95">
                  <c:v>0.00433</c:v>
                </c:pt>
                <c:pt idx="96">
                  <c:v>0.00488</c:v>
                </c:pt>
                <c:pt idx="97">
                  <c:v>0.00546</c:v>
                </c:pt>
                <c:pt idx="98">
                  <c:v>0.00638000000000001</c:v>
                </c:pt>
                <c:pt idx="99">
                  <c:v>0.00700000000000001</c:v>
                </c:pt>
                <c:pt idx="100">
                  <c:v>0.00679000000000001</c:v>
                </c:pt>
                <c:pt idx="101">
                  <c:v>0.00674000000000001</c:v>
                </c:pt>
                <c:pt idx="102">
                  <c:v>0.00690000000000001</c:v>
                </c:pt>
                <c:pt idx="103">
                  <c:v>0.00722</c:v>
                </c:pt>
                <c:pt idx="104">
                  <c:v>0.00768000000000001</c:v>
                </c:pt>
                <c:pt idx="105">
                  <c:v>0.00763000000000001</c:v>
                </c:pt>
                <c:pt idx="106">
                  <c:v>0.00708000000000001</c:v>
                </c:pt>
                <c:pt idx="107">
                  <c:v>0.00573000000000001</c:v>
                </c:pt>
                <c:pt idx="108">
                  <c:v>0.00418</c:v>
                </c:pt>
                <c:pt idx="109">
                  <c:v>0.0028</c:v>
                </c:pt>
                <c:pt idx="110">
                  <c:v>0.00123</c:v>
                </c:pt>
                <c:pt idx="111">
                  <c:v>0.000220000000000001</c:v>
                </c:pt>
                <c:pt idx="112">
                  <c:v>6.00000000000002E-5</c:v>
                </c:pt>
                <c:pt idx="113">
                  <c:v>-0.00046</c:v>
                </c:pt>
                <c:pt idx="114">
                  <c:v>-0.000490000000000001</c:v>
                </c:pt>
                <c:pt idx="115">
                  <c:v>0.00011</c:v>
                </c:pt>
                <c:pt idx="116">
                  <c:v>0.00153</c:v>
                </c:pt>
                <c:pt idx="117">
                  <c:v>0.00258000000000001</c:v>
                </c:pt>
                <c:pt idx="118">
                  <c:v>0.00391</c:v>
                </c:pt>
                <c:pt idx="119">
                  <c:v>0.0052</c:v>
                </c:pt>
                <c:pt idx="120">
                  <c:v>0.00616</c:v>
                </c:pt>
                <c:pt idx="121">
                  <c:v>0.00715000000000001</c:v>
                </c:pt>
                <c:pt idx="122">
                  <c:v>0.00825000000000002</c:v>
                </c:pt>
                <c:pt idx="123">
                  <c:v>0.00818</c:v>
                </c:pt>
                <c:pt idx="124">
                  <c:v>0.00758000000000002</c:v>
                </c:pt>
                <c:pt idx="125">
                  <c:v>0.00709</c:v>
                </c:pt>
                <c:pt idx="126">
                  <c:v>0.00633000000000001</c:v>
                </c:pt>
                <c:pt idx="127">
                  <c:v>0.00525000000000001</c:v>
                </c:pt>
                <c:pt idx="128">
                  <c:v>0.00414</c:v>
                </c:pt>
                <c:pt idx="129">
                  <c:v>0.00295</c:v>
                </c:pt>
                <c:pt idx="130">
                  <c:v>0.00146</c:v>
                </c:pt>
                <c:pt idx="131">
                  <c:v>-0.000270000000000001</c:v>
                </c:pt>
                <c:pt idx="132">
                  <c:v>-0.00161</c:v>
                </c:pt>
                <c:pt idx="133">
                  <c:v>-0.00255</c:v>
                </c:pt>
                <c:pt idx="134">
                  <c:v>-0.00327000000000001</c:v>
                </c:pt>
                <c:pt idx="135">
                  <c:v>-0.00316000000000001</c:v>
                </c:pt>
                <c:pt idx="136">
                  <c:v>-0.00332</c:v>
                </c:pt>
                <c:pt idx="137">
                  <c:v>-0.00393</c:v>
                </c:pt>
                <c:pt idx="138">
                  <c:v>-0.00476</c:v>
                </c:pt>
                <c:pt idx="139">
                  <c:v>-0.0052</c:v>
                </c:pt>
                <c:pt idx="140">
                  <c:v>-0.00543000000000002</c:v>
                </c:pt>
                <c:pt idx="141">
                  <c:v>-0.00571</c:v>
                </c:pt>
                <c:pt idx="142">
                  <c:v>-0.00567</c:v>
                </c:pt>
                <c:pt idx="143">
                  <c:v>-0.00591000000000001</c:v>
                </c:pt>
                <c:pt idx="144">
                  <c:v>-0.00649000000000001</c:v>
                </c:pt>
                <c:pt idx="145">
                  <c:v>-0.00678000000000001</c:v>
                </c:pt>
                <c:pt idx="146">
                  <c:v>-0.00689000000000001</c:v>
                </c:pt>
                <c:pt idx="147">
                  <c:v>-0.00681000000000001</c:v>
                </c:pt>
                <c:pt idx="148">
                  <c:v>-0.00597000000000002</c:v>
                </c:pt>
                <c:pt idx="149">
                  <c:v>-0.00616</c:v>
                </c:pt>
                <c:pt idx="150">
                  <c:v>-0.00634000000000001</c:v>
                </c:pt>
                <c:pt idx="151">
                  <c:v>-0.00607000000000001</c:v>
                </c:pt>
                <c:pt idx="152">
                  <c:v>-0.00537</c:v>
                </c:pt>
                <c:pt idx="153">
                  <c:v>-0.00467</c:v>
                </c:pt>
                <c:pt idx="154">
                  <c:v>-0.00390000000000001</c:v>
                </c:pt>
                <c:pt idx="155">
                  <c:v>-0.00336000000000001</c:v>
                </c:pt>
                <c:pt idx="156">
                  <c:v>-0.00320000000000001</c:v>
                </c:pt>
                <c:pt idx="157">
                  <c:v>-0.00323000000000001</c:v>
                </c:pt>
                <c:pt idx="158">
                  <c:v>-0.00308000000000001</c:v>
                </c:pt>
                <c:pt idx="159">
                  <c:v>-0.00328000000000001</c:v>
                </c:pt>
                <c:pt idx="160">
                  <c:v>-0.00316000000000001</c:v>
                </c:pt>
                <c:pt idx="161">
                  <c:v>-0.00323000000000001</c:v>
                </c:pt>
                <c:pt idx="162">
                  <c:v>-0.00378000000000001</c:v>
                </c:pt>
                <c:pt idx="163">
                  <c:v>-0.00406</c:v>
                </c:pt>
                <c:pt idx="164">
                  <c:v>-0.00438</c:v>
                </c:pt>
                <c:pt idx="165">
                  <c:v>-0.00502</c:v>
                </c:pt>
                <c:pt idx="166">
                  <c:v>-0.00495000000000001</c:v>
                </c:pt>
                <c:pt idx="167">
                  <c:v>-0.0046</c:v>
                </c:pt>
                <c:pt idx="168">
                  <c:v>-0.00444000000000001</c:v>
                </c:pt>
                <c:pt idx="169">
                  <c:v>-0.00421000000000001</c:v>
                </c:pt>
                <c:pt idx="170">
                  <c:v>-0.00395</c:v>
                </c:pt>
                <c:pt idx="171">
                  <c:v>-0.00348</c:v>
                </c:pt>
                <c:pt idx="172">
                  <c:v>-0.00286000000000001</c:v>
                </c:pt>
                <c:pt idx="173">
                  <c:v>-0.00177</c:v>
                </c:pt>
                <c:pt idx="174">
                  <c:v>-0.00097</c:v>
                </c:pt>
                <c:pt idx="175">
                  <c:v>-0.00153</c:v>
                </c:pt>
                <c:pt idx="176">
                  <c:v>-0.00135</c:v>
                </c:pt>
                <c:pt idx="177">
                  <c:v>-0.00142</c:v>
                </c:pt>
                <c:pt idx="178">
                  <c:v>-0.00192</c:v>
                </c:pt>
                <c:pt idx="179">
                  <c:v>-0.00216000000000001</c:v>
                </c:pt>
                <c:pt idx="180">
                  <c:v>-0.00272000000000001</c:v>
                </c:pt>
                <c:pt idx="181">
                  <c:v>-0.00427000000000001</c:v>
                </c:pt>
                <c:pt idx="182">
                  <c:v>-0.00452</c:v>
                </c:pt>
                <c:pt idx="183">
                  <c:v>-0.00471</c:v>
                </c:pt>
                <c:pt idx="184">
                  <c:v>-0.00542000000000001</c:v>
                </c:pt>
                <c:pt idx="185">
                  <c:v>-0.00593000000000002</c:v>
                </c:pt>
                <c:pt idx="186">
                  <c:v>-0.00634000000000001</c:v>
                </c:pt>
                <c:pt idx="187">
                  <c:v>-0.00613000000000001</c:v>
                </c:pt>
                <c:pt idx="188">
                  <c:v>-0.00628000000000001</c:v>
                </c:pt>
                <c:pt idx="189">
                  <c:v>-0.00595000000000001</c:v>
                </c:pt>
                <c:pt idx="190">
                  <c:v>-0.00566</c:v>
                </c:pt>
                <c:pt idx="191">
                  <c:v>-0.00529000000000001</c:v>
                </c:pt>
                <c:pt idx="192">
                  <c:v>-0.00486</c:v>
                </c:pt>
                <c:pt idx="193">
                  <c:v>-0.00483000000000001</c:v>
                </c:pt>
                <c:pt idx="194">
                  <c:v>-0.00507</c:v>
                </c:pt>
                <c:pt idx="195">
                  <c:v>-0.00526</c:v>
                </c:pt>
                <c:pt idx="196">
                  <c:v>-0.00528</c:v>
                </c:pt>
                <c:pt idx="197">
                  <c:v>-0.00490000000000001</c:v>
                </c:pt>
                <c:pt idx="198">
                  <c:v>-0.00521000000000001</c:v>
                </c:pt>
                <c:pt idx="199">
                  <c:v>-0.00557000000000001</c:v>
                </c:pt>
                <c:pt idx="200">
                  <c:v>-0.00634000000000001</c:v>
                </c:pt>
                <c:pt idx="201">
                  <c:v>-0.00604000000000001</c:v>
                </c:pt>
                <c:pt idx="202">
                  <c:v>-0.00594000000000002</c:v>
                </c:pt>
                <c:pt idx="203">
                  <c:v>-0.00534000000000001</c:v>
                </c:pt>
                <c:pt idx="204">
                  <c:v>-0.00506</c:v>
                </c:pt>
                <c:pt idx="205">
                  <c:v>-0.00429</c:v>
                </c:pt>
                <c:pt idx="206">
                  <c:v>-0.00340000000000001</c:v>
                </c:pt>
                <c:pt idx="207">
                  <c:v>-0.00294</c:v>
                </c:pt>
                <c:pt idx="208">
                  <c:v>-0.00185</c:v>
                </c:pt>
                <c:pt idx="209">
                  <c:v>-0.000760000000000001</c:v>
                </c:pt>
                <c:pt idx="210">
                  <c:v>-0.00051</c:v>
                </c:pt>
                <c:pt idx="211">
                  <c:v>0.000570000000000001</c:v>
                </c:pt>
                <c:pt idx="212">
                  <c:v>0.000650000000000002</c:v>
                </c:pt>
                <c:pt idx="213">
                  <c:v>0.000270000000000001</c:v>
                </c:pt>
                <c:pt idx="214">
                  <c:v>-6.00000000000002E-5</c:v>
                </c:pt>
                <c:pt idx="215">
                  <c:v>-0.000600000000000001</c:v>
                </c:pt>
                <c:pt idx="216">
                  <c:v>-0.00131</c:v>
                </c:pt>
                <c:pt idx="217">
                  <c:v>-0.00169000000000001</c:v>
                </c:pt>
                <c:pt idx="218">
                  <c:v>-0.00253</c:v>
                </c:pt>
                <c:pt idx="219">
                  <c:v>-0.00294</c:v>
                </c:pt>
                <c:pt idx="220">
                  <c:v>-0.00339</c:v>
                </c:pt>
              </c:numCache>
            </c:numRef>
          </c:yVal>
          <c:smooth val="0"/>
        </c:ser>
        <c:ser>
          <c:idx val="2"/>
          <c:order val="2"/>
          <c:tx>
            <c:v>HYCOM vol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'Section 4'!$F$4:$F$224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xVal>
          <c:yVal>
            <c:numRef>
              <c:f>'Section 4'!$I$4:$I$224</c:f>
              <c:numCache>
                <c:formatCode>General</c:formatCode>
                <c:ptCount val="221"/>
                <c:pt idx="0">
                  <c:v>-0.00291</c:v>
                </c:pt>
                <c:pt idx="1">
                  <c:v>-0.00391</c:v>
                </c:pt>
                <c:pt idx="2">
                  <c:v>-0.00401</c:v>
                </c:pt>
                <c:pt idx="3">
                  <c:v>-0.00337</c:v>
                </c:pt>
                <c:pt idx="4">
                  <c:v>-0.00247</c:v>
                </c:pt>
                <c:pt idx="5">
                  <c:v>-0.00328000000000001</c:v>
                </c:pt>
                <c:pt idx="6">
                  <c:v>-0.00334000000000001</c:v>
                </c:pt>
                <c:pt idx="7">
                  <c:v>-0.0029</c:v>
                </c:pt>
                <c:pt idx="8">
                  <c:v>-0.00199000000000001</c:v>
                </c:pt>
                <c:pt idx="9">
                  <c:v>-0.00148</c:v>
                </c:pt>
                <c:pt idx="10">
                  <c:v>-0.00136</c:v>
                </c:pt>
                <c:pt idx="11">
                  <c:v>-0.000880000000000003</c:v>
                </c:pt>
                <c:pt idx="12">
                  <c:v>0.000250000000000001</c:v>
                </c:pt>
                <c:pt idx="13">
                  <c:v>0.00143</c:v>
                </c:pt>
                <c:pt idx="14">
                  <c:v>0.00234</c:v>
                </c:pt>
                <c:pt idx="15">
                  <c:v>0.0029</c:v>
                </c:pt>
                <c:pt idx="16">
                  <c:v>0.00349</c:v>
                </c:pt>
                <c:pt idx="17">
                  <c:v>0.00360000000000001</c:v>
                </c:pt>
                <c:pt idx="18">
                  <c:v>0.00344</c:v>
                </c:pt>
                <c:pt idx="19">
                  <c:v>0.00266000000000001</c:v>
                </c:pt>
                <c:pt idx="20">
                  <c:v>0.00172</c:v>
                </c:pt>
                <c:pt idx="21">
                  <c:v>0.00096</c:v>
                </c:pt>
                <c:pt idx="22">
                  <c:v>0.000300000000000001</c:v>
                </c:pt>
                <c:pt idx="23">
                  <c:v>7.00000000000002E-5</c:v>
                </c:pt>
                <c:pt idx="24">
                  <c:v>0.00012</c:v>
                </c:pt>
                <c:pt idx="25">
                  <c:v>-6.00000000000002E-5</c:v>
                </c:pt>
                <c:pt idx="26">
                  <c:v>-0.000790000000000002</c:v>
                </c:pt>
                <c:pt idx="27">
                  <c:v>-0.00163</c:v>
                </c:pt>
                <c:pt idx="28">
                  <c:v>-0.00177</c:v>
                </c:pt>
                <c:pt idx="29">
                  <c:v>-0.00207</c:v>
                </c:pt>
                <c:pt idx="30">
                  <c:v>-0.00216000000000001</c:v>
                </c:pt>
                <c:pt idx="31">
                  <c:v>-0.00217000000000001</c:v>
                </c:pt>
                <c:pt idx="32">
                  <c:v>-0.00222000000000001</c:v>
                </c:pt>
                <c:pt idx="33">
                  <c:v>-0.00229</c:v>
                </c:pt>
                <c:pt idx="34">
                  <c:v>-0.00279</c:v>
                </c:pt>
                <c:pt idx="35">
                  <c:v>-0.00296</c:v>
                </c:pt>
                <c:pt idx="36">
                  <c:v>-0.00344</c:v>
                </c:pt>
                <c:pt idx="37">
                  <c:v>-0.00289</c:v>
                </c:pt>
                <c:pt idx="38">
                  <c:v>-0.00231</c:v>
                </c:pt>
                <c:pt idx="39">
                  <c:v>-0.00253</c:v>
                </c:pt>
                <c:pt idx="40">
                  <c:v>-0.00299</c:v>
                </c:pt>
                <c:pt idx="41">
                  <c:v>-0.00340000000000001</c:v>
                </c:pt>
                <c:pt idx="42">
                  <c:v>-0.00351</c:v>
                </c:pt>
                <c:pt idx="43">
                  <c:v>-0.00350000000000001</c:v>
                </c:pt>
                <c:pt idx="44">
                  <c:v>-0.00346</c:v>
                </c:pt>
                <c:pt idx="45">
                  <c:v>-0.00329000000000001</c:v>
                </c:pt>
                <c:pt idx="46">
                  <c:v>-0.00366000000000001</c:v>
                </c:pt>
                <c:pt idx="47">
                  <c:v>-0.00383</c:v>
                </c:pt>
                <c:pt idx="48">
                  <c:v>-0.00403</c:v>
                </c:pt>
                <c:pt idx="49">
                  <c:v>-0.00442</c:v>
                </c:pt>
                <c:pt idx="50">
                  <c:v>-0.0048</c:v>
                </c:pt>
                <c:pt idx="51">
                  <c:v>-0.00511</c:v>
                </c:pt>
                <c:pt idx="52">
                  <c:v>-0.00511</c:v>
                </c:pt>
                <c:pt idx="53">
                  <c:v>-0.00508000000000001</c:v>
                </c:pt>
                <c:pt idx="54">
                  <c:v>-0.00540000000000001</c:v>
                </c:pt>
                <c:pt idx="55">
                  <c:v>-0.00530000000000001</c:v>
                </c:pt>
                <c:pt idx="56">
                  <c:v>-0.00491000000000001</c:v>
                </c:pt>
                <c:pt idx="57">
                  <c:v>-0.00449000000000001</c:v>
                </c:pt>
                <c:pt idx="58">
                  <c:v>-0.00468</c:v>
                </c:pt>
                <c:pt idx="59">
                  <c:v>-0.00500000000000001</c:v>
                </c:pt>
                <c:pt idx="60">
                  <c:v>-0.00523000000000001</c:v>
                </c:pt>
                <c:pt idx="61">
                  <c:v>-0.00490000000000001</c:v>
                </c:pt>
                <c:pt idx="62">
                  <c:v>-0.00468</c:v>
                </c:pt>
                <c:pt idx="63">
                  <c:v>-0.00426</c:v>
                </c:pt>
                <c:pt idx="64">
                  <c:v>-0.00395</c:v>
                </c:pt>
                <c:pt idx="65">
                  <c:v>-0.00338000000000001</c:v>
                </c:pt>
                <c:pt idx="66">
                  <c:v>-0.00336000000000001</c:v>
                </c:pt>
                <c:pt idx="67">
                  <c:v>-0.00421000000000001</c:v>
                </c:pt>
                <c:pt idx="68">
                  <c:v>-0.00482</c:v>
                </c:pt>
                <c:pt idx="69">
                  <c:v>-0.0046</c:v>
                </c:pt>
                <c:pt idx="70">
                  <c:v>-0.00434000000000001</c:v>
                </c:pt>
                <c:pt idx="71">
                  <c:v>-0.00363</c:v>
                </c:pt>
                <c:pt idx="72">
                  <c:v>-0.0033</c:v>
                </c:pt>
                <c:pt idx="73">
                  <c:v>-0.00300000000000001</c:v>
                </c:pt>
                <c:pt idx="74">
                  <c:v>-0.00313</c:v>
                </c:pt>
                <c:pt idx="75">
                  <c:v>-0.00367000000000001</c:v>
                </c:pt>
                <c:pt idx="76">
                  <c:v>-0.00372000000000001</c:v>
                </c:pt>
                <c:pt idx="77">
                  <c:v>-0.00395</c:v>
                </c:pt>
                <c:pt idx="78">
                  <c:v>-0.00400000000000001</c:v>
                </c:pt>
                <c:pt idx="79">
                  <c:v>-0.00418</c:v>
                </c:pt>
                <c:pt idx="80">
                  <c:v>-0.00425</c:v>
                </c:pt>
                <c:pt idx="81">
                  <c:v>-0.00464</c:v>
                </c:pt>
                <c:pt idx="82">
                  <c:v>-0.00544000000000001</c:v>
                </c:pt>
                <c:pt idx="83">
                  <c:v>-0.00597000000000002</c:v>
                </c:pt>
                <c:pt idx="84">
                  <c:v>-0.00582</c:v>
                </c:pt>
                <c:pt idx="85">
                  <c:v>-0.00569</c:v>
                </c:pt>
                <c:pt idx="86">
                  <c:v>-0.00534000000000001</c:v>
                </c:pt>
                <c:pt idx="87">
                  <c:v>-0.00595000000000001</c:v>
                </c:pt>
                <c:pt idx="88">
                  <c:v>-0.00617000000000001</c:v>
                </c:pt>
                <c:pt idx="89">
                  <c:v>-0.00596000000000001</c:v>
                </c:pt>
                <c:pt idx="90">
                  <c:v>-0.00549000000000001</c:v>
                </c:pt>
                <c:pt idx="91">
                  <c:v>-0.00522</c:v>
                </c:pt>
                <c:pt idx="92">
                  <c:v>-0.00494000000000001</c:v>
                </c:pt>
                <c:pt idx="93">
                  <c:v>-0.00470000000000001</c:v>
                </c:pt>
                <c:pt idx="94">
                  <c:v>-0.00475</c:v>
                </c:pt>
                <c:pt idx="95">
                  <c:v>-0.00478000000000001</c:v>
                </c:pt>
                <c:pt idx="96">
                  <c:v>-0.00494000000000001</c:v>
                </c:pt>
                <c:pt idx="97">
                  <c:v>-0.00484</c:v>
                </c:pt>
                <c:pt idx="98">
                  <c:v>-0.00464</c:v>
                </c:pt>
                <c:pt idx="99">
                  <c:v>-0.00327000000000001</c:v>
                </c:pt>
                <c:pt idx="100">
                  <c:v>-0.00302000000000001</c:v>
                </c:pt>
                <c:pt idx="101">
                  <c:v>-0.00334000000000001</c:v>
                </c:pt>
                <c:pt idx="102">
                  <c:v>-0.00360000000000001</c:v>
                </c:pt>
                <c:pt idx="103">
                  <c:v>-0.00411</c:v>
                </c:pt>
                <c:pt idx="104">
                  <c:v>-0.00468</c:v>
                </c:pt>
                <c:pt idx="105">
                  <c:v>-0.00478000000000001</c:v>
                </c:pt>
                <c:pt idx="106">
                  <c:v>-0.00496000000000001</c:v>
                </c:pt>
                <c:pt idx="107">
                  <c:v>-0.0052</c:v>
                </c:pt>
                <c:pt idx="108">
                  <c:v>-0.00559000000000001</c:v>
                </c:pt>
                <c:pt idx="109">
                  <c:v>-0.00537</c:v>
                </c:pt>
                <c:pt idx="110">
                  <c:v>-0.00608000000000001</c:v>
                </c:pt>
                <c:pt idx="111">
                  <c:v>-0.00582</c:v>
                </c:pt>
                <c:pt idx="112">
                  <c:v>-0.0056</c:v>
                </c:pt>
                <c:pt idx="113">
                  <c:v>-0.00538000000000001</c:v>
                </c:pt>
                <c:pt idx="114">
                  <c:v>-0.00471</c:v>
                </c:pt>
                <c:pt idx="115">
                  <c:v>-0.00397</c:v>
                </c:pt>
                <c:pt idx="116">
                  <c:v>-0.00342</c:v>
                </c:pt>
                <c:pt idx="117">
                  <c:v>-0.00316000000000001</c:v>
                </c:pt>
                <c:pt idx="118">
                  <c:v>-0.00282</c:v>
                </c:pt>
                <c:pt idx="119">
                  <c:v>-0.00258000000000001</c:v>
                </c:pt>
                <c:pt idx="120">
                  <c:v>-0.00262</c:v>
                </c:pt>
                <c:pt idx="121">
                  <c:v>-0.00289</c:v>
                </c:pt>
                <c:pt idx="122">
                  <c:v>-0.00306000000000001</c:v>
                </c:pt>
                <c:pt idx="123">
                  <c:v>-0.00311</c:v>
                </c:pt>
                <c:pt idx="124">
                  <c:v>-0.00343</c:v>
                </c:pt>
                <c:pt idx="125">
                  <c:v>-0.00366000000000001</c:v>
                </c:pt>
                <c:pt idx="126">
                  <c:v>-0.00378000000000001</c:v>
                </c:pt>
                <c:pt idx="127">
                  <c:v>-0.00399</c:v>
                </c:pt>
                <c:pt idx="128">
                  <c:v>-0.00414</c:v>
                </c:pt>
                <c:pt idx="129">
                  <c:v>-0.00427000000000001</c:v>
                </c:pt>
                <c:pt idx="130">
                  <c:v>-0.00435</c:v>
                </c:pt>
                <c:pt idx="131">
                  <c:v>-0.00458</c:v>
                </c:pt>
                <c:pt idx="132">
                  <c:v>-0.0046</c:v>
                </c:pt>
                <c:pt idx="133">
                  <c:v>-0.00427000000000001</c:v>
                </c:pt>
                <c:pt idx="134">
                  <c:v>-0.00431</c:v>
                </c:pt>
                <c:pt idx="135">
                  <c:v>-0.00404000000000001</c:v>
                </c:pt>
                <c:pt idx="136">
                  <c:v>-0.00387</c:v>
                </c:pt>
                <c:pt idx="137">
                  <c:v>-0.00447000000000002</c:v>
                </c:pt>
                <c:pt idx="138">
                  <c:v>-0.00481</c:v>
                </c:pt>
                <c:pt idx="139">
                  <c:v>-0.00483000000000001</c:v>
                </c:pt>
                <c:pt idx="140">
                  <c:v>-0.00462</c:v>
                </c:pt>
                <c:pt idx="141">
                  <c:v>-0.00448000000000001</c:v>
                </c:pt>
                <c:pt idx="142">
                  <c:v>-0.00402</c:v>
                </c:pt>
                <c:pt idx="143">
                  <c:v>-0.00388000000000001</c:v>
                </c:pt>
                <c:pt idx="144">
                  <c:v>-0.00396</c:v>
                </c:pt>
                <c:pt idx="145">
                  <c:v>-0.00384</c:v>
                </c:pt>
                <c:pt idx="146">
                  <c:v>-0.00391</c:v>
                </c:pt>
                <c:pt idx="147">
                  <c:v>-0.00366000000000001</c:v>
                </c:pt>
                <c:pt idx="148">
                  <c:v>-0.00285</c:v>
                </c:pt>
                <c:pt idx="149">
                  <c:v>-0.00331</c:v>
                </c:pt>
                <c:pt idx="150">
                  <c:v>-0.00339</c:v>
                </c:pt>
                <c:pt idx="151">
                  <c:v>-0.00320000000000001</c:v>
                </c:pt>
                <c:pt idx="152">
                  <c:v>-0.00308000000000001</c:v>
                </c:pt>
                <c:pt idx="153">
                  <c:v>-0.00292</c:v>
                </c:pt>
                <c:pt idx="154">
                  <c:v>-0.00283</c:v>
                </c:pt>
                <c:pt idx="155">
                  <c:v>-0.00306000000000001</c:v>
                </c:pt>
                <c:pt idx="156">
                  <c:v>-0.00304000000000001</c:v>
                </c:pt>
                <c:pt idx="157">
                  <c:v>-0.00281</c:v>
                </c:pt>
                <c:pt idx="158">
                  <c:v>-0.00287</c:v>
                </c:pt>
                <c:pt idx="159">
                  <c:v>-0.00284</c:v>
                </c:pt>
                <c:pt idx="160">
                  <c:v>-0.00250000000000001</c:v>
                </c:pt>
                <c:pt idx="161">
                  <c:v>-0.00272000000000001</c:v>
                </c:pt>
                <c:pt idx="162">
                  <c:v>-0.00347</c:v>
                </c:pt>
                <c:pt idx="163">
                  <c:v>-0.00347</c:v>
                </c:pt>
                <c:pt idx="164">
                  <c:v>-0.00353</c:v>
                </c:pt>
                <c:pt idx="165">
                  <c:v>-0.00371000000000001</c:v>
                </c:pt>
                <c:pt idx="166">
                  <c:v>-0.0033</c:v>
                </c:pt>
                <c:pt idx="167">
                  <c:v>-0.00327000000000001</c:v>
                </c:pt>
                <c:pt idx="168">
                  <c:v>-0.00354000000000001</c:v>
                </c:pt>
                <c:pt idx="169">
                  <c:v>-0.00357</c:v>
                </c:pt>
                <c:pt idx="170">
                  <c:v>-0.00353</c:v>
                </c:pt>
                <c:pt idx="171">
                  <c:v>-0.00300000000000001</c:v>
                </c:pt>
                <c:pt idx="172">
                  <c:v>-0.00256000000000001</c:v>
                </c:pt>
                <c:pt idx="173">
                  <c:v>-0.00165</c:v>
                </c:pt>
                <c:pt idx="174">
                  <c:v>-0.00155</c:v>
                </c:pt>
                <c:pt idx="175">
                  <c:v>-0.00192</c:v>
                </c:pt>
                <c:pt idx="176">
                  <c:v>-0.00214000000000001</c:v>
                </c:pt>
                <c:pt idx="177">
                  <c:v>-0.0026</c:v>
                </c:pt>
                <c:pt idx="178">
                  <c:v>-0.00332</c:v>
                </c:pt>
                <c:pt idx="179">
                  <c:v>-0.00412</c:v>
                </c:pt>
                <c:pt idx="180">
                  <c:v>-0.00533</c:v>
                </c:pt>
                <c:pt idx="181">
                  <c:v>-0.00693000000000002</c:v>
                </c:pt>
                <c:pt idx="182">
                  <c:v>-0.00735</c:v>
                </c:pt>
                <c:pt idx="183">
                  <c:v>-0.00775000000000002</c:v>
                </c:pt>
                <c:pt idx="184">
                  <c:v>-0.00836000000000003</c:v>
                </c:pt>
                <c:pt idx="185">
                  <c:v>-0.00855000000000002</c:v>
                </c:pt>
                <c:pt idx="186">
                  <c:v>-0.00943</c:v>
                </c:pt>
                <c:pt idx="187">
                  <c:v>-0.00924</c:v>
                </c:pt>
                <c:pt idx="188">
                  <c:v>-0.00929</c:v>
                </c:pt>
                <c:pt idx="189">
                  <c:v>-0.00865000000000001</c:v>
                </c:pt>
                <c:pt idx="190">
                  <c:v>-0.00747000000000002</c:v>
                </c:pt>
                <c:pt idx="191">
                  <c:v>-0.00607000000000001</c:v>
                </c:pt>
                <c:pt idx="192">
                  <c:v>-0.00573000000000001</c:v>
                </c:pt>
                <c:pt idx="193">
                  <c:v>-0.00585000000000001</c:v>
                </c:pt>
                <c:pt idx="194">
                  <c:v>-0.00581000000000001</c:v>
                </c:pt>
                <c:pt idx="195">
                  <c:v>-0.00592</c:v>
                </c:pt>
                <c:pt idx="196">
                  <c:v>-0.00629000000000001</c:v>
                </c:pt>
                <c:pt idx="197">
                  <c:v>-0.00664000000000001</c:v>
                </c:pt>
                <c:pt idx="198">
                  <c:v>-0.00694000000000002</c:v>
                </c:pt>
                <c:pt idx="199">
                  <c:v>-0.00727000000000002</c:v>
                </c:pt>
                <c:pt idx="200">
                  <c:v>-0.00844</c:v>
                </c:pt>
                <c:pt idx="201">
                  <c:v>-0.00836000000000003</c:v>
                </c:pt>
                <c:pt idx="202">
                  <c:v>-0.00838000000000002</c:v>
                </c:pt>
                <c:pt idx="203">
                  <c:v>-0.00714</c:v>
                </c:pt>
                <c:pt idx="204">
                  <c:v>-0.00613000000000001</c:v>
                </c:pt>
                <c:pt idx="205">
                  <c:v>-0.00491000000000001</c:v>
                </c:pt>
                <c:pt idx="206">
                  <c:v>-0.00365</c:v>
                </c:pt>
                <c:pt idx="207">
                  <c:v>-0.00262</c:v>
                </c:pt>
                <c:pt idx="208">
                  <c:v>-0.000780000000000002</c:v>
                </c:pt>
                <c:pt idx="209">
                  <c:v>0.000260000000000001</c:v>
                </c:pt>
                <c:pt idx="210">
                  <c:v>0.000490000000000001</c:v>
                </c:pt>
                <c:pt idx="211">
                  <c:v>0.00207</c:v>
                </c:pt>
                <c:pt idx="212">
                  <c:v>0.00209</c:v>
                </c:pt>
                <c:pt idx="213">
                  <c:v>0.0014</c:v>
                </c:pt>
                <c:pt idx="214">
                  <c:v>0.000860000000000002</c:v>
                </c:pt>
                <c:pt idx="215">
                  <c:v>2.00000000000001E-5</c:v>
                </c:pt>
                <c:pt idx="216">
                  <c:v>-0.000800000000000002</c:v>
                </c:pt>
                <c:pt idx="217">
                  <c:v>-0.00118</c:v>
                </c:pt>
                <c:pt idx="218">
                  <c:v>-0.00257</c:v>
                </c:pt>
                <c:pt idx="219">
                  <c:v>-0.00282</c:v>
                </c:pt>
                <c:pt idx="220">
                  <c:v>-0.00286000000000001</c:v>
                </c:pt>
              </c:numCache>
            </c:numRef>
          </c:yVal>
          <c:smooth val="0"/>
        </c:ser>
        <c:ser>
          <c:idx val="3"/>
          <c:order val="3"/>
          <c:tx>
            <c:v>no transport</c:v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'Section 1'!$A$250:$A$251</c:f>
              <c:numCache>
                <c:formatCode>General</c:formatCode>
                <c:ptCount val="2"/>
                <c:pt idx="0">
                  <c:v>1.0</c:v>
                </c:pt>
                <c:pt idx="1">
                  <c:v>365.0</c:v>
                </c:pt>
              </c:numCache>
            </c:numRef>
          </c:xVal>
          <c:yVal>
            <c:numRef>
              <c:f>'Section 1'!$B$250:$B$251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3352136"/>
        <c:axId val="2086553112"/>
      </c:scatterChart>
      <c:valAx>
        <c:axId val="2137226136"/>
        <c:scaling>
          <c:orientation val="minMax"/>
          <c:max val="250.0"/>
          <c:min val="24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jday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86550840"/>
        <c:crosses val="autoZero"/>
        <c:crossBetween val="midCat"/>
        <c:majorUnit val="1.0"/>
      </c:valAx>
      <c:valAx>
        <c:axId val="2086550840"/>
        <c:scaling>
          <c:orientation val="minMax"/>
          <c:max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chlor_a (mg m</a:t>
                </a:r>
                <a:r>
                  <a:rPr lang="en-US" baseline="30000"/>
                  <a:t>-3</a:t>
                </a:r>
                <a:r>
                  <a:rPr lang="en-US"/>
                  <a:t>) , 11 day smooth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7226136"/>
        <c:crosses val="autoZero"/>
        <c:crossBetween val="midCat"/>
      </c:valAx>
      <c:valAx>
        <c:axId val="2086553112"/>
        <c:scaling>
          <c:orientation val="minMax"/>
          <c:min val="-0.00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Volume Transport (Sv)</a:t>
                </a:r>
              </a:p>
            </c:rich>
          </c:tx>
          <c:layout>
            <c:manualLayout>
              <c:xMode val="edge"/>
              <c:yMode val="edge"/>
              <c:x val="0.950792586687481"/>
              <c:y val="0.3349039950436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33352136"/>
        <c:crosses val="max"/>
        <c:crossBetween val="midCat"/>
      </c:valAx>
      <c:valAx>
        <c:axId val="2133352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86553112"/>
        <c:crosses val="autoZero"/>
        <c:crossBetween val="midCat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101764055808814"/>
          <c:y val="0.171775951251708"/>
          <c:w val="0.227880922779389"/>
          <c:h val="0.17285229697165"/>
        </c:manualLayout>
      </c:layout>
      <c:overlay val="0"/>
      <c:spPr>
        <a:solidFill>
          <a:schemeClr val="accent1">
            <a:lumMod val="40000"/>
            <a:lumOff val="60000"/>
          </a:schemeClr>
        </a:solidFill>
      </c:spPr>
      <c:txPr>
        <a:bodyPr/>
        <a:lstStyle/>
        <a:p>
          <a:pPr>
            <a:defRPr sz="900" b="1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Section</a:t>
            </a:r>
            <a:r>
              <a:rPr lang="en-US" baseline="0"/>
              <a:t> 4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80408057880015"/>
          <c:y val="0.145912625264071"/>
          <c:w val="0.764000879432262"/>
          <c:h val="0.693682739804875"/>
        </c:manualLayout>
      </c:layout>
      <c:scatterChart>
        <c:scatterStyle val="lineMarker"/>
        <c:varyColors val="0"/>
        <c:ser>
          <c:idx val="0"/>
          <c:order val="0"/>
          <c:tx>
            <c:v>Chlor_a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'Section 4'!$A$4:$A$246</c:f>
              <c:numCache>
                <c:formatCode>General</c:formatCode>
                <c:ptCount val="243"/>
                <c:pt idx="0">
                  <c:v>121.0</c:v>
                </c:pt>
                <c:pt idx="1">
                  <c:v>122.0</c:v>
                </c:pt>
                <c:pt idx="2">
                  <c:v>123.0</c:v>
                </c:pt>
                <c:pt idx="3">
                  <c:v>124.0</c:v>
                </c:pt>
                <c:pt idx="4">
                  <c:v>125.0</c:v>
                </c:pt>
                <c:pt idx="5">
                  <c:v>126.0</c:v>
                </c:pt>
                <c:pt idx="6">
                  <c:v>127.0</c:v>
                </c:pt>
                <c:pt idx="7">
                  <c:v>128.0</c:v>
                </c:pt>
                <c:pt idx="8">
                  <c:v>129.0</c:v>
                </c:pt>
                <c:pt idx="9">
                  <c:v>130.0</c:v>
                </c:pt>
                <c:pt idx="10">
                  <c:v>131.0</c:v>
                </c:pt>
                <c:pt idx="11">
                  <c:v>132.0</c:v>
                </c:pt>
                <c:pt idx="12">
                  <c:v>133.0</c:v>
                </c:pt>
                <c:pt idx="13">
                  <c:v>134.0</c:v>
                </c:pt>
                <c:pt idx="14">
                  <c:v>135.0</c:v>
                </c:pt>
                <c:pt idx="15">
                  <c:v>136.0</c:v>
                </c:pt>
                <c:pt idx="16">
                  <c:v>137.0</c:v>
                </c:pt>
                <c:pt idx="17">
                  <c:v>138.0</c:v>
                </c:pt>
                <c:pt idx="18">
                  <c:v>139.0</c:v>
                </c:pt>
                <c:pt idx="19">
                  <c:v>140.0</c:v>
                </c:pt>
                <c:pt idx="20">
                  <c:v>141.0</c:v>
                </c:pt>
                <c:pt idx="21">
                  <c:v>142.0</c:v>
                </c:pt>
                <c:pt idx="22">
                  <c:v>143.0</c:v>
                </c:pt>
                <c:pt idx="23">
                  <c:v>144.0</c:v>
                </c:pt>
                <c:pt idx="24">
                  <c:v>145.0</c:v>
                </c:pt>
                <c:pt idx="25">
                  <c:v>146.0</c:v>
                </c:pt>
                <c:pt idx="26">
                  <c:v>147.0</c:v>
                </c:pt>
                <c:pt idx="27">
                  <c:v>148.0</c:v>
                </c:pt>
                <c:pt idx="28">
                  <c:v>149.0</c:v>
                </c:pt>
                <c:pt idx="29">
                  <c:v>150.0</c:v>
                </c:pt>
                <c:pt idx="30">
                  <c:v>151.0</c:v>
                </c:pt>
                <c:pt idx="31">
                  <c:v>152.0</c:v>
                </c:pt>
                <c:pt idx="32">
                  <c:v>153.0</c:v>
                </c:pt>
                <c:pt idx="33">
                  <c:v>154.0</c:v>
                </c:pt>
                <c:pt idx="34">
                  <c:v>155.0</c:v>
                </c:pt>
                <c:pt idx="35">
                  <c:v>156.0</c:v>
                </c:pt>
                <c:pt idx="36">
                  <c:v>157.0</c:v>
                </c:pt>
                <c:pt idx="37">
                  <c:v>158.0</c:v>
                </c:pt>
                <c:pt idx="38">
                  <c:v>159.0</c:v>
                </c:pt>
                <c:pt idx="39">
                  <c:v>160.0</c:v>
                </c:pt>
                <c:pt idx="40">
                  <c:v>161.0</c:v>
                </c:pt>
                <c:pt idx="41">
                  <c:v>162.0</c:v>
                </c:pt>
                <c:pt idx="42">
                  <c:v>163.0</c:v>
                </c:pt>
                <c:pt idx="43">
                  <c:v>164.0</c:v>
                </c:pt>
                <c:pt idx="44">
                  <c:v>165.0</c:v>
                </c:pt>
                <c:pt idx="45">
                  <c:v>166.0</c:v>
                </c:pt>
                <c:pt idx="46">
                  <c:v>167.0</c:v>
                </c:pt>
                <c:pt idx="47">
                  <c:v>168.0</c:v>
                </c:pt>
                <c:pt idx="48">
                  <c:v>169.0</c:v>
                </c:pt>
                <c:pt idx="49">
                  <c:v>170.0</c:v>
                </c:pt>
                <c:pt idx="50">
                  <c:v>171.0</c:v>
                </c:pt>
                <c:pt idx="51">
                  <c:v>172.0</c:v>
                </c:pt>
                <c:pt idx="52">
                  <c:v>173.0</c:v>
                </c:pt>
                <c:pt idx="53">
                  <c:v>174.0</c:v>
                </c:pt>
                <c:pt idx="54">
                  <c:v>175.0</c:v>
                </c:pt>
                <c:pt idx="55">
                  <c:v>176.0</c:v>
                </c:pt>
                <c:pt idx="56">
                  <c:v>177.0</c:v>
                </c:pt>
                <c:pt idx="57">
                  <c:v>178.0</c:v>
                </c:pt>
                <c:pt idx="58">
                  <c:v>179.0</c:v>
                </c:pt>
                <c:pt idx="59">
                  <c:v>180.0</c:v>
                </c:pt>
                <c:pt idx="60">
                  <c:v>181.0</c:v>
                </c:pt>
                <c:pt idx="61">
                  <c:v>182.0</c:v>
                </c:pt>
                <c:pt idx="62">
                  <c:v>183.0</c:v>
                </c:pt>
                <c:pt idx="63">
                  <c:v>184.0</c:v>
                </c:pt>
                <c:pt idx="64">
                  <c:v>185.0</c:v>
                </c:pt>
                <c:pt idx="65">
                  <c:v>186.0</c:v>
                </c:pt>
                <c:pt idx="66">
                  <c:v>187.0</c:v>
                </c:pt>
                <c:pt idx="67">
                  <c:v>188.0</c:v>
                </c:pt>
                <c:pt idx="68">
                  <c:v>189.0</c:v>
                </c:pt>
                <c:pt idx="69">
                  <c:v>190.0</c:v>
                </c:pt>
                <c:pt idx="70">
                  <c:v>191.0</c:v>
                </c:pt>
                <c:pt idx="71">
                  <c:v>192.0</c:v>
                </c:pt>
                <c:pt idx="72">
                  <c:v>193.0</c:v>
                </c:pt>
                <c:pt idx="73">
                  <c:v>194.0</c:v>
                </c:pt>
                <c:pt idx="74">
                  <c:v>195.0</c:v>
                </c:pt>
                <c:pt idx="75">
                  <c:v>196.0</c:v>
                </c:pt>
                <c:pt idx="76">
                  <c:v>197.0</c:v>
                </c:pt>
                <c:pt idx="77">
                  <c:v>198.0</c:v>
                </c:pt>
                <c:pt idx="78">
                  <c:v>199.0</c:v>
                </c:pt>
                <c:pt idx="79">
                  <c:v>200.0</c:v>
                </c:pt>
                <c:pt idx="80">
                  <c:v>201.0</c:v>
                </c:pt>
                <c:pt idx="81">
                  <c:v>202.0</c:v>
                </c:pt>
                <c:pt idx="82">
                  <c:v>203.0</c:v>
                </c:pt>
                <c:pt idx="83">
                  <c:v>204.0</c:v>
                </c:pt>
                <c:pt idx="84">
                  <c:v>205.0</c:v>
                </c:pt>
                <c:pt idx="85">
                  <c:v>206.0</c:v>
                </c:pt>
                <c:pt idx="86">
                  <c:v>207.0</c:v>
                </c:pt>
                <c:pt idx="87">
                  <c:v>208.0</c:v>
                </c:pt>
                <c:pt idx="88">
                  <c:v>209.0</c:v>
                </c:pt>
                <c:pt idx="89">
                  <c:v>210.0</c:v>
                </c:pt>
                <c:pt idx="90">
                  <c:v>211.0</c:v>
                </c:pt>
                <c:pt idx="91">
                  <c:v>212.0</c:v>
                </c:pt>
                <c:pt idx="92">
                  <c:v>213.0</c:v>
                </c:pt>
                <c:pt idx="93">
                  <c:v>214.0</c:v>
                </c:pt>
                <c:pt idx="94">
                  <c:v>215.0</c:v>
                </c:pt>
                <c:pt idx="95">
                  <c:v>216.0</c:v>
                </c:pt>
                <c:pt idx="96">
                  <c:v>217.0</c:v>
                </c:pt>
                <c:pt idx="97">
                  <c:v>218.0</c:v>
                </c:pt>
                <c:pt idx="98">
                  <c:v>219.0</c:v>
                </c:pt>
                <c:pt idx="99">
                  <c:v>220.0</c:v>
                </c:pt>
                <c:pt idx="100">
                  <c:v>221.0</c:v>
                </c:pt>
                <c:pt idx="101">
                  <c:v>222.0</c:v>
                </c:pt>
                <c:pt idx="102">
                  <c:v>223.0</c:v>
                </c:pt>
                <c:pt idx="103">
                  <c:v>224.0</c:v>
                </c:pt>
                <c:pt idx="104">
                  <c:v>225.0</c:v>
                </c:pt>
                <c:pt idx="105">
                  <c:v>226.0</c:v>
                </c:pt>
                <c:pt idx="106">
                  <c:v>227.0</c:v>
                </c:pt>
                <c:pt idx="107">
                  <c:v>228.0</c:v>
                </c:pt>
                <c:pt idx="108">
                  <c:v>229.0</c:v>
                </c:pt>
                <c:pt idx="109">
                  <c:v>230.0</c:v>
                </c:pt>
                <c:pt idx="110">
                  <c:v>231.0</c:v>
                </c:pt>
                <c:pt idx="111">
                  <c:v>232.0</c:v>
                </c:pt>
                <c:pt idx="112">
                  <c:v>233.0</c:v>
                </c:pt>
                <c:pt idx="113">
                  <c:v>234.0</c:v>
                </c:pt>
                <c:pt idx="114">
                  <c:v>235.0</c:v>
                </c:pt>
                <c:pt idx="115">
                  <c:v>236.0</c:v>
                </c:pt>
                <c:pt idx="116">
                  <c:v>237.0</c:v>
                </c:pt>
                <c:pt idx="117">
                  <c:v>238.0</c:v>
                </c:pt>
                <c:pt idx="118">
                  <c:v>239.0</c:v>
                </c:pt>
                <c:pt idx="119">
                  <c:v>240.0</c:v>
                </c:pt>
                <c:pt idx="120">
                  <c:v>241.0</c:v>
                </c:pt>
                <c:pt idx="121">
                  <c:v>242.0</c:v>
                </c:pt>
                <c:pt idx="122">
                  <c:v>243.0</c:v>
                </c:pt>
                <c:pt idx="123">
                  <c:v>244.0</c:v>
                </c:pt>
                <c:pt idx="124">
                  <c:v>245.0</c:v>
                </c:pt>
                <c:pt idx="125">
                  <c:v>246.0</c:v>
                </c:pt>
                <c:pt idx="126">
                  <c:v>247.0</c:v>
                </c:pt>
                <c:pt idx="127">
                  <c:v>248.0</c:v>
                </c:pt>
                <c:pt idx="128">
                  <c:v>249.0</c:v>
                </c:pt>
                <c:pt idx="129">
                  <c:v>251.0</c:v>
                </c:pt>
                <c:pt idx="130">
                  <c:v>252.0</c:v>
                </c:pt>
                <c:pt idx="131">
                  <c:v>253.0</c:v>
                </c:pt>
                <c:pt idx="132">
                  <c:v>254.0</c:v>
                </c:pt>
                <c:pt idx="133">
                  <c:v>255.0</c:v>
                </c:pt>
                <c:pt idx="134">
                  <c:v>256.0</c:v>
                </c:pt>
                <c:pt idx="135">
                  <c:v>257.0</c:v>
                </c:pt>
                <c:pt idx="136">
                  <c:v>258.0</c:v>
                </c:pt>
                <c:pt idx="137">
                  <c:v>259.0</c:v>
                </c:pt>
                <c:pt idx="138">
                  <c:v>260.0</c:v>
                </c:pt>
                <c:pt idx="139">
                  <c:v>261.0</c:v>
                </c:pt>
                <c:pt idx="140">
                  <c:v>262.0</c:v>
                </c:pt>
                <c:pt idx="141">
                  <c:v>263.0</c:v>
                </c:pt>
                <c:pt idx="142">
                  <c:v>264.0</c:v>
                </c:pt>
                <c:pt idx="143">
                  <c:v>265.0</c:v>
                </c:pt>
                <c:pt idx="144">
                  <c:v>266.0</c:v>
                </c:pt>
                <c:pt idx="145">
                  <c:v>267.0</c:v>
                </c:pt>
                <c:pt idx="146">
                  <c:v>268.0</c:v>
                </c:pt>
                <c:pt idx="147">
                  <c:v>269.0</c:v>
                </c:pt>
                <c:pt idx="148">
                  <c:v>270.0</c:v>
                </c:pt>
                <c:pt idx="149">
                  <c:v>271.0</c:v>
                </c:pt>
                <c:pt idx="150">
                  <c:v>272.0</c:v>
                </c:pt>
                <c:pt idx="151">
                  <c:v>273.0</c:v>
                </c:pt>
                <c:pt idx="152">
                  <c:v>274.0</c:v>
                </c:pt>
                <c:pt idx="153">
                  <c:v>275.0</c:v>
                </c:pt>
                <c:pt idx="154">
                  <c:v>276.0</c:v>
                </c:pt>
                <c:pt idx="155">
                  <c:v>277.0</c:v>
                </c:pt>
                <c:pt idx="156">
                  <c:v>278.0</c:v>
                </c:pt>
                <c:pt idx="157">
                  <c:v>279.0</c:v>
                </c:pt>
                <c:pt idx="158">
                  <c:v>280.0</c:v>
                </c:pt>
                <c:pt idx="159">
                  <c:v>281.0</c:v>
                </c:pt>
                <c:pt idx="160">
                  <c:v>282.0</c:v>
                </c:pt>
                <c:pt idx="161">
                  <c:v>283.0</c:v>
                </c:pt>
                <c:pt idx="162">
                  <c:v>284.0</c:v>
                </c:pt>
                <c:pt idx="163">
                  <c:v>285.0</c:v>
                </c:pt>
                <c:pt idx="164">
                  <c:v>286.0</c:v>
                </c:pt>
                <c:pt idx="165">
                  <c:v>287.0</c:v>
                </c:pt>
                <c:pt idx="166">
                  <c:v>288.0</c:v>
                </c:pt>
                <c:pt idx="167">
                  <c:v>289.0</c:v>
                </c:pt>
                <c:pt idx="168">
                  <c:v>290.0</c:v>
                </c:pt>
                <c:pt idx="169">
                  <c:v>291.0</c:v>
                </c:pt>
                <c:pt idx="170">
                  <c:v>292.0</c:v>
                </c:pt>
                <c:pt idx="171">
                  <c:v>293.0</c:v>
                </c:pt>
                <c:pt idx="172">
                  <c:v>294.0</c:v>
                </c:pt>
                <c:pt idx="173">
                  <c:v>295.0</c:v>
                </c:pt>
                <c:pt idx="174">
                  <c:v>296.0</c:v>
                </c:pt>
                <c:pt idx="175">
                  <c:v>297.0</c:v>
                </c:pt>
                <c:pt idx="176">
                  <c:v>298.0</c:v>
                </c:pt>
                <c:pt idx="177">
                  <c:v>299.0</c:v>
                </c:pt>
                <c:pt idx="178">
                  <c:v>300.0</c:v>
                </c:pt>
                <c:pt idx="179">
                  <c:v>301.0</c:v>
                </c:pt>
                <c:pt idx="180">
                  <c:v>302.0</c:v>
                </c:pt>
                <c:pt idx="181">
                  <c:v>303.0</c:v>
                </c:pt>
                <c:pt idx="182">
                  <c:v>304.0</c:v>
                </c:pt>
                <c:pt idx="183">
                  <c:v>305.0</c:v>
                </c:pt>
                <c:pt idx="184">
                  <c:v>306.0</c:v>
                </c:pt>
                <c:pt idx="185">
                  <c:v>307.0</c:v>
                </c:pt>
                <c:pt idx="186">
                  <c:v>308.0</c:v>
                </c:pt>
                <c:pt idx="187">
                  <c:v>309.0</c:v>
                </c:pt>
                <c:pt idx="188">
                  <c:v>310.0</c:v>
                </c:pt>
                <c:pt idx="189">
                  <c:v>311.0</c:v>
                </c:pt>
                <c:pt idx="190">
                  <c:v>312.0</c:v>
                </c:pt>
                <c:pt idx="191">
                  <c:v>313.0</c:v>
                </c:pt>
                <c:pt idx="192">
                  <c:v>314.0</c:v>
                </c:pt>
                <c:pt idx="193">
                  <c:v>315.0</c:v>
                </c:pt>
                <c:pt idx="194">
                  <c:v>316.0</c:v>
                </c:pt>
                <c:pt idx="195">
                  <c:v>317.0</c:v>
                </c:pt>
                <c:pt idx="196">
                  <c:v>318.0</c:v>
                </c:pt>
                <c:pt idx="197">
                  <c:v>319.0</c:v>
                </c:pt>
                <c:pt idx="198">
                  <c:v>320.0</c:v>
                </c:pt>
                <c:pt idx="199">
                  <c:v>321.0</c:v>
                </c:pt>
                <c:pt idx="200">
                  <c:v>322.0</c:v>
                </c:pt>
                <c:pt idx="201">
                  <c:v>323.0</c:v>
                </c:pt>
                <c:pt idx="202">
                  <c:v>324.0</c:v>
                </c:pt>
                <c:pt idx="203">
                  <c:v>325.0</c:v>
                </c:pt>
                <c:pt idx="204">
                  <c:v>326.0</c:v>
                </c:pt>
                <c:pt idx="205">
                  <c:v>327.0</c:v>
                </c:pt>
                <c:pt idx="206">
                  <c:v>328.0</c:v>
                </c:pt>
                <c:pt idx="207">
                  <c:v>329.0</c:v>
                </c:pt>
                <c:pt idx="208">
                  <c:v>330.0</c:v>
                </c:pt>
                <c:pt idx="209">
                  <c:v>331.0</c:v>
                </c:pt>
                <c:pt idx="210">
                  <c:v>332.0</c:v>
                </c:pt>
                <c:pt idx="211">
                  <c:v>333.0</c:v>
                </c:pt>
                <c:pt idx="212">
                  <c:v>334.0</c:v>
                </c:pt>
                <c:pt idx="213">
                  <c:v>335.0</c:v>
                </c:pt>
                <c:pt idx="214">
                  <c:v>336.0</c:v>
                </c:pt>
                <c:pt idx="215">
                  <c:v>337.0</c:v>
                </c:pt>
                <c:pt idx="216">
                  <c:v>338.0</c:v>
                </c:pt>
                <c:pt idx="217">
                  <c:v>339.0</c:v>
                </c:pt>
                <c:pt idx="218">
                  <c:v>340.0</c:v>
                </c:pt>
                <c:pt idx="219">
                  <c:v>341.0</c:v>
                </c:pt>
                <c:pt idx="220">
                  <c:v>342.0</c:v>
                </c:pt>
                <c:pt idx="221">
                  <c:v>343.0</c:v>
                </c:pt>
                <c:pt idx="222">
                  <c:v>344.0</c:v>
                </c:pt>
                <c:pt idx="223">
                  <c:v>345.0</c:v>
                </c:pt>
                <c:pt idx="224">
                  <c:v>346.0</c:v>
                </c:pt>
                <c:pt idx="225">
                  <c:v>347.0</c:v>
                </c:pt>
                <c:pt idx="226">
                  <c:v>348.0</c:v>
                </c:pt>
                <c:pt idx="227">
                  <c:v>349.0</c:v>
                </c:pt>
                <c:pt idx="228">
                  <c:v>350.0</c:v>
                </c:pt>
                <c:pt idx="229">
                  <c:v>351.0</c:v>
                </c:pt>
                <c:pt idx="230">
                  <c:v>352.0</c:v>
                </c:pt>
                <c:pt idx="231">
                  <c:v>353.0</c:v>
                </c:pt>
                <c:pt idx="232">
                  <c:v>354.0</c:v>
                </c:pt>
                <c:pt idx="233">
                  <c:v>355.0</c:v>
                </c:pt>
                <c:pt idx="234">
                  <c:v>356.0</c:v>
                </c:pt>
                <c:pt idx="235">
                  <c:v>357.0</c:v>
                </c:pt>
                <c:pt idx="236">
                  <c:v>358.0</c:v>
                </c:pt>
                <c:pt idx="237">
                  <c:v>359.0</c:v>
                </c:pt>
                <c:pt idx="238">
                  <c:v>360.0</c:v>
                </c:pt>
                <c:pt idx="239">
                  <c:v>361.0</c:v>
                </c:pt>
                <c:pt idx="240">
                  <c:v>362.0</c:v>
                </c:pt>
                <c:pt idx="241">
                  <c:v>363.0</c:v>
                </c:pt>
                <c:pt idx="242">
                  <c:v>364.0</c:v>
                </c:pt>
              </c:numCache>
            </c:numRef>
          </c:xVal>
          <c:yVal>
            <c:numRef>
              <c:f>'Section 4'!$B$4:$B$246</c:f>
              <c:numCache>
                <c:formatCode>General</c:formatCode>
                <c:ptCount val="243"/>
                <c:pt idx="0">
                  <c:v>5.701642500000011</c:v>
                </c:pt>
                <c:pt idx="1">
                  <c:v>5.701642500000011</c:v>
                </c:pt>
                <c:pt idx="2">
                  <c:v>3.370175999999997</c:v>
                </c:pt>
                <c:pt idx="3">
                  <c:v>1.769558333333333</c:v>
                </c:pt>
                <c:pt idx="4">
                  <c:v>1.769558333333333</c:v>
                </c:pt>
                <c:pt idx="5">
                  <c:v>4.087278333333345</c:v>
                </c:pt>
                <c:pt idx="6">
                  <c:v>3.189098333333333</c:v>
                </c:pt>
                <c:pt idx="7">
                  <c:v>3.630085000000001</c:v>
                </c:pt>
                <c:pt idx="8">
                  <c:v>2.800973333333333</c:v>
                </c:pt>
                <c:pt idx="9">
                  <c:v>2.800973333333333</c:v>
                </c:pt>
                <c:pt idx="10">
                  <c:v>2.800973333333333</c:v>
                </c:pt>
                <c:pt idx="11">
                  <c:v>2.800973333333333</c:v>
                </c:pt>
                <c:pt idx="12">
                  <c:v>2.800973333333333</c:v>
                </c:pt>
                <c:pt idx="13">
                  <c:v>1.844763333333333</c:v>
                </c:pt>
                <c:pt idx="14">
                  <c:v>2.733691666666672</c:v>
                </c:pt>
                <c:pt idx="15">
                  <c:v>2.733691666666672</c:v>
                </c:pt>
                <c:pt idx="16">
                  <c:v>2.287303333333335</c:v>
                </c:pt>
                <c:pt idx="17">
                  <c:v>2.972716666666667</c:v>
                </c:pt>
                <c:pt idx="18">
                  <c:v>2.972716666666667</c:v>
                </c:pt>
                <c:pt idx="19">
                  <c:v>2.737045</c:v>
                </c:pt>
                <c:pt idx="20">
                  <c:v>2.737045</c:v>
                </c:pt>
                <c:pt idx="21">
                  <c:v>2.737045</c:v>
                </c:pt>
                <c:pt idx="22">
                  <c:v>3.777018333333333</c:v>
                </c:pt>
                <c:pt idx="23">
                  <c:v>3.242805</c:v>
                </c:pt>
                <c:pt idx="24">
                  <c:v>1.739979999999997</c:v>
                </c:pt>
                <c:pt idx="25">
                  <c:v>1.739979999999997</c:v>
                </c:pt>
                <c:pt idx="26">
                  <c:v>1.625591666666667</c:v>
                </c:pt>
                <c:pt idx="27">
                  <c:v>2.99330166666667</c:v>
                </c:pt>
                <c:pt idx="28">
                  <c:v>1.396225</c:v>
                </c:pt>
                <c:pt idx="29">
                  <c:v>1.313943333333333</c:v>
                </c:pt>
                <c:pt idx="30">
                  <c:v>2.036471666666667</c:v>
                </c:pt>
                <c:pt idx="31">
                  <c:v>2.036471666666667</c:v>
                </c:pt>
                <c:pt idx="32">
                  <c:v>6.501866666666667</c:v>
                </c:pt>
                <c:pt idx="33">
                  <c:v>3.686816666666667</c:v>
                </c:pt>
                <c:pt idx="34">
                  <c:v>3.582955</c:v>
                </c:pt>
                <c:pt idx="35">
                  <c:v>3.04047</c:v>
                </c:pt>
                <c:pt idx="36">
                  <c:v>3.04047</c:v>
                </c:pt>
                <c:pt idx="37">
                  <c:v>3.944738333333333</c:v>
                </c:pt>
                <c:pt idx="38">
                  <c:v>2.844586666666668</c:v>
                </c:pt>
                <c:pt idx="39">
                  <c:v>2.844586666666668</c:v>
                </c:pt>
                <c:pt idx="40">
                  <c:v>2.844586666666668</c:v>
                </c:pt>
                <c:pt idx="41">
                  <c:v>2.64756</c:v>
                </c:pt>
                <c:pt idx="42">
                  <c:v>8.541796666666666</c:v>
                </c:pt>
                <c:pt idx="43">
                  <c:v>11.93151333333333</c:v>
                </c:pt>
                <c:pt idx="44">
                  <c:v>4.798591666666667</c:v>
                </c:pt>
                <c:pt idx="45">
                  <c:v>3.23042</c:v>
                </c:pt>
                <c:pt idx="46">
                  <c:v>3.23042</c:v>
                </c:pt>
                <c:pt idx="47">
                  <c:v>3.23042</c:v>
                </c:pt>
                <c:pt idx="48">
                  <c:v>11.04518333333333</c:v>
                </c:pt>
                <c:pt idx="49">
                  <c:v>5.741793333333354</c:v>
                </c:pt>
                <c:pt idx="50">
                  <c:v>13.71593333333333</c:v>
                </c:pt>
                <c:pt idx="51">
                  <c:v>11.33391166666667</c:v>
                </c:pt>
                <c:pt idx="52">
                  <c:v>11.33391166666667</c:v>
                </c:pt>
                <c:pt idx="53">
                  <c:v>10.64346666666667</c:v>
                </c:pt>
                <c:pt idx="54">
                  <c:v>11.01115333333333</c:v>
                </c:pt>
                <c:pt idx="55">
                  <c:v>11.01115333333333</c:v>
                </c:pt>
                <c:pt idx="56">
                  <c:v>11.01115333333333</c:v>
                </c:pt>
                <c:pt idx="57">
                  <c:v>11.01115333333333</c:v>
                </c:pt>
                <c:pt idx="58">
                  <c:v>10.84968400000002</c:v>
                </c:pt>
                <c:pt idx="59">
                  <c:v>10.84968400000002</c:v>
                </c:pt>
                <c:pt idx="60">
                  <c:v>12.34584833333333</c:v>
                </c:pt>
                <c:pt idx="61">
                  <c:v>8.331304999999998</c:v>
                </c:pt>
                <c:pt idx="62">
                  <c:v>7.792401666666667</c:v>
                </c:pt>
                <c:pt idx="63">
                  <c:v>7.792401666666667</c:v>
                </c:pt>
                <c:pt idx="64">
                  <c:v>7.792401666666667</c:v>
                </c:pt>
                <c:pt idx="65">
                  <c:v>7.792401666666667</c:v>
                </c:pt>
                <c:pt idx="66">
                  <c:v>7.792401666666667</c:v>
                </c:pt>
                <c:pt idx="67">
                  <c:v>7.792401666666667</c:v>
                </c:pt>
                <c:pt idx="68">
                  <c:v>4.316109999999997</c:v>
                </c:pt>
                <c:pt idx="69">
                  <c:v>1.856403333333334</c:v>
                </c:pt>
                <c:pt idx="70">
                  <c:v>3.590116666666668</c:v>
                </c:pt>
                <c:pt idx="71">
                  <c:v>3.590116666666668</c:v>
                </c:pt>
                <c:pt idx="72">
                  <c:v>2.400416666666667</c:v>
                </c:pt>
                <c:pt idx="73">
                  <c:v>2.400416666666667</c:v>
                </c:pt>
                <c:pt idx="74">
                  <c:v>2.619801666666667</c:v>
                </c:pt>
                <c:pt idx="75">
                  <c:v>2.619801666666667</c:v>
                </c:pt>
                <c:pt idx="76">
                  <c:v>2.619801666666667</c:v>
                </c:pt>
                <c:pt idx="77">
                  <c:v>1.425036666666667</c:v>
                </c:pt>
                <c:pt idx="78">
                  <c:v>1.425036666666667</c:v>
                </c:pt>
                <c:pt idx="79">
                  <c:v>1.425036666666667</c:v>
                </c:pt>
                <c:pt idx="80">
                  <c:v>1.425036666666667</c:v>
                </c:pt>
                <c:pt idx="81">
                  <c:v>1.425036666666667</c:v>
                </c:pt>
                <c:pt idx="82">
                  <c:v>1.425036666666667</c:v>
                </c:pt>
                <c:pt idx="83">
                  <c:v>2.551254999999997</c:v>
                </c:pt>
                <c:pt idx="84">
                  <c:v>3.366123333333334</c:v>
                </c:pt>
                <c:pt idx="85">
                  <c:v>5.011518333333338</c:v>
                </c:pt>
                <c:pt idx="86">
                  <c:v>2.167788333333334</c:v>
                </c:pt>
                <c:pt idx="87">
                  <c:v>2.167788333333334</c:v>
                </c:pt>
                <c:pt idx="88">
                  <c:v>2.167788333333334</c:v>
                </c:pt>
                <c:pt idx="89">
                  <c:v>2.167788333333334</c:v>
                </c:pt>
                <c:pt idx="90">
                  <c:v>2.485466666666666</c:v>
                </c:pt>
                <c:pt idx="91">
                  <c:v>2.049244999999999</c:v>
                </c:pt>
                <c:pt idx="92">
                  <c:v>2.643961666666674</c:v>
                </c:pt>
                <c:pt idx="93">
                  <c:v>2.439383333333333</c:v>
                </c:pt>
                <c:pt idx="94">
                  <c:v>1.550836666666667</c:v>
                </c:pt>
                <c:pt idx="95">
                  <c:v>1.550836666666667</c:v>
                </c:pt>
                <c:pt idx="96">
                  <c:v>1.550836666666667</c:v>
                </c:pt>
                <c:pt idx="97">
                  <c:v>1.694601666666668</c:v>
                </c:pt>
                <c:pt idx="98">
                  <c:v>1.643151666666668</c:v>
                </c:pt>
                <c:pt idx="99">
                  <c:v>1.387515</c:v>
                </c:pt>
                <c:pt idx="100">
                  <c:v>1.387515</c:v>
                </c:pt>
                <c:pt idx="101">
                  <c:v>1.387515</c:v>
                </c:pt>
                <c:pt idx="102">
                  <c:v>1.387515</c:v>
                </c:pt>
                <c:pt idx="103">
                  <c:v>1.47881</c:v>
                </c:pt>
                <c:pt idx="104">
                  <c:v>1.47881</c:v>
                </c:pt>
                <c:pt idx="105">
                  <c:v>1.47881</c:v>
                </c:pt>
                <c:pt idx="106">
                  <c:v>5.162143333333334</c:v>
                </c:pt>
                <c:pt idx="107">
                  <c:v>5.162143333333334</c:v>
                </c:pt>
                <c:pt idx="108">
                  <c:v>5.162143333333334</c:v>
                </c:pt>
                <c:pt idx="109">
                  <c:v>5.162143333333334</c:v>
                </c:pt>
                <c:pt idx="110">
                  <c:v>5.332018333333338</c:v>
                </c:pt>
                <c:pt idx="111">
                  <c:v>5.332018333333338</c:v>
                </c:pt>
                <c:pt idx="112">
                  <c:v>2.613851666666667</c:v>
                </c:pt>
                <c:pt idx="113">
                  <c:v>2.385896666666667</c:v>
                </c:pt>
                <c:pt idx="114">
                  <c:v>2.385896666666667</c:v>
                </c:pt>
                <c:pt idx="115">
                  <c:v>2.385896666666667</c:v>
                </c:pt>
                <c:pt idx="116">
                  <c:v>2.385896666666667</c:v>
                </c:pt>
                <c:pt idx="117">
                  <c:v>2.385896666666667</c:v>
                </c:pt>
                <c:pt idx="118">
                  <c:v>1.701733333333332</c:v>
                </c:pt>
                <c:pt idx="119">
                  <c:v>2.734686666666667</c:v>
                </c:pt>
                <c:pt idx="120">
                  <c:v>2.498975</c:v>
                </c:pt>
                <c:pt idx="121">
                  <c:v>2.08521</c:v>
                </c:pt>
                <c:pt idx="122">
                  <c:v>2.08521</c:v>
                </c:pt>
                <c:pt idx="123">
                  <c:v>1.248088333333334</c:v>
                </c:pt>
                <c:pt idx="124">
                  <c:v>2.623568333333333</c:v>
                </c:pt>
                <c:pt idx="125">
                  <c:v>9.028345</c:v>
                </c:pt>
                <c:pt idx="126">
                  <c:v>8.155735000000023</c:v>
                </c:pt>
                <c:pt idx="127">
                  <c:v>5.731011666666667</c:v>
                </c:pt>
                <c:pt idx="128">
                  <c:v>4.797916666666647</c:v>
                </c:pt>
                <c:pt idx="129">
                  <c:v>4.770989999999998</c:v>
                </c:pt>
                <c:pt idx="130">
                  <c:v>3.866676666666667</c:v>
                </c:pt>
                <c:pt idx="131">
                  <c:v>2.74005</c:v>
                </c:pt>
                <c:pt idx="132">
                  <c:v>2.700563333333333</c:v>
                </c:pt>
                <c:pt idx="133">
                  <c:v>2.516506666666666</c:v>
                </c:pt>
                <c:pt idx="134">
                  <c:v>3.282478333333333</c:v>
                </c:pt>
                <c:pt idx="135">
                  <c:v>2.864881666666667</c:v>
                </c:pt>
                <c:pt idx="136">
                  <c:v>3.995596666666667</c:v>
                </c:pt>
                <c:pt idx="137">
                  <c:v>2.335811666666667</c:v>
                </c:pt>
                <c:pt idx="138">
                  <c:v>2.12014</c:v>
                </c:pt>
                <c:pt idx="139">
                  <c:v>2.12014</c:v>
                </c:pt>
                <c:pt idx="140">
                  <c:v>2.12014</c:v>
                </c:pt>
                <c:pt idx="141">
                  <c:v>1.620063333333334</c:v>
                </c:pt>
                <c:pt idx="142">
                  <c:v>1.620063333333334</c:v>
                </c:pt>
                <c:pt idx="143">
                  <c:v>1.620063333333334</c:v>
                </c:pt>
                <c:pt idx="144">
                  <c:v>1.070523333333333</c:v>
                </c:pt>
                <c:pt idx="145">
                  <c:v>0.867038333333335</c:v>
                </c:pt>
                <c:pt idx="146">
                  <c:v>1.252816666666667</c:v>
                </c:pt>
                <c:pt idx="147">
                  <c:v>1.223866666666666</c:v>
                </c:pt>
                <c:pt idx="148">
                  <c:v>1.223866666666666</c:v>
                </c:pt>
                <c:pt idx="149">
                  <c:v>0.926864999999999</c:v>
                </c:pt>
                <c:pt idx="150">
                  <c:v>1.045623333333332</c:v>
                </c:pt>
                <c:pt idx="151">
                  <c:v>1.045623333333332</c:v>
                </c:pt>
                <c:pt idx="152">
                  <c:v>1.045623333333332</c:v>
                </c:pt>
                <c:pt idx="153">
                  <c:v>1.344141666666668</c:v>
                </c:pt>
                <c:pt idx="154">
                  <c:v>1.344141666666668</c:v>
                </c:pt>
                <c:pt idx="155">
                  <c:v>1.344141666666668</c:v>
                </c:pt>
                <c:pt idx="156">
                  <c:v>1.811294999999997</c:v>
                </c:pt>
                <c:pt idx="157">
                  <c:v>1.811294999999997</c:v>
                </c:pt>
                <c:pt idx="158">
                  <c:v>2.575244999999997</c:v>
                </c:pt>
                <c:pt idx="159">
                  <c:v>2.47644666666666</c:v>
                </c:pt>
                <c:pt idx="160">
                  <c:v>2.119913333333333</c:v>
                </c:pt>
                <c:pt idx="161">
                  <c:v>2.048331666666676</c:v>
                </c:pt>
                <c:pt idx="162">
                  <c:v>2.593515</c:v>
                </c:pt>
                <c:pt idx="163">
                  <c:v>2.418948333333324</c:v>
                </c:pt>
                <c:pt idx="164">
                  <c:v>1.163221666666667</c:v>
                </c:pt>
                <c:pt idx="165">
                  <c:v>2.655711666666668</c:v>
                </c:pt>
                <c:pt idx="166">
                  <c:v>2.655711666666668</c:v>
                </c:pt>
                <c:pt idx="167">
                  <c:v>1.030541666666667</c:v>
                </c:pt>
                <c:pt idx="168">
                  <c:v>1.18091</c:v>
                </c:pt>
                <c:pt idx="169">
                  <c:v>1.18091</c:v>
                </c:pt>
                <c:pt idx="170">
                  <c:v>1.18091</c:v>
                </c:pt>
                <c:pt idx="171">
                  <c:v>1.207091666666666</c:v>
                </c:pt>
                <c:pt idx="172">
                  <c:v>1.207091666666666</c:v>
                </c:pt>
                <c:pt idx="173">
                  <c:v>1.207091666666666</c:v>
                </c:pt>
                <c:pt idx="174">
                  <c:v>1.257886666666667</c:v>
                </c:pt>
                <c:pt idx="175">
                  <c:v>1.015991666666664</c:v>
                </c:pt>
                <c:pt idx="176">
                  <c:v>1.872031666666666</c:v>
                </c:pt>
                <c:pt idx="177">
                  <c:v>0.864475000000001</c:v>
                </c:pt>
                <c:pt idx="178">
                  <c:v>0.864475000000001</c:v>
                </c:pt>
                <c:pt idx="179">
                  <c:v>0.578935000000001</c:v>
                </c:pt>
                <c:pt idx="180">
                  <c:v>0.585276666666667</c:v>
                </c:pt>
                <c:pt idx="181">
                  <c:v>0.585276666666667</c:v>
                </c:pt>
                <c:pt idx="182">
                  <c:v>0.585276666666667</c:v>
                </c:pt>
                <c:pt idx="183">
                  <c:v>0.585276666666667</c:v>
                </c:pt>
                <c:pt idx="184">
                  <c:v>0.900365</c:v>
                </c:pt>
                <c:pt idx="185">
                  <c:v>1.169316666666668</c:v>
                </c:pt>
                <c:pt idx="186">
                  <c:v>1.169316666666668</c:v>
                </c:pt>
                <c:pt idx="187">
                  <c:v>1.169316666666668</c:v>
                </c:pt>
                <c:pt idx="188">
                  <c:v>1.867955</c:v>
                </c:pt>
                <c:pt idx="189">
                  <c:v>1.867955</c:v>
                </c:pt>
                <c:pt idx="190">
                  <c:v>2.129365</c:v>
                </c:pt>
                <c:pt idx="191">
                  <c:v>2.129365</c:v>
                </c:pt>
                <c:pt idx="192">
                  <c:v>1.683038333333334</c:v>
                </c:pt>
                <c:pt idx="193">
                  <c:v>1.683038333333334</c:v>
                </c:pt>
                <c:pt idx="194">
                  <c:v>1.683038333333334</c:v>
                </c:pt>
                <c:pt idx="195">
                  <c:v>2.212978333333327</c:v>
                </c:pt>
                <c:pt idx="196">
                  <c:v>2.212978333333327</c:v>
                </c:pt>
                <c:pt idx="197">
                  <c:v>2.212978333333327</c:v>
                </c:pt>
                <c:pt idx="198">
                  <c:v>1.51407</c:v>
                </c:pt>
                <c:pt idx="199">
                  <c:v>1.51407</c:v>
                </c:pt>
                <c:pt idx="200">
                  <c:v>1.51407</c:v>
                </c:pt>
                <c:pt idx="201">
                  <c:v>1.51407</c:v>
                </c:pt>
                <c:pt idx="202">
                  <c:v>1.437244999999997</c:v>
                </c:pt>
                <c:pt idx="203">
                  <c:v>1.437244999999997</c:v>
                </c:pt>
                <c:pt idx="204">
                  <c:v>1.437244999999997</c:v>
                </c:pt>
                <c:pt idx="205">
                  <c:v>1.437244999999997</c:v>
                </c:pt>
                <c:pt idx="206">
                  <c:v>1.661046666666668</c:v>
                </c:pt>
                <c:pt idx="207">
                  <c:v>1.661046666666668</c:v>
                </c:pt>
                <c:pt idx="208">
                  <c:v>1.661046666666668</c:v>
                </c:pt>
                <c:pt idx="209">
                  <c:v>3.017823333333334</c:v>
                </c:pt>
                <c:pt idx="210">
                  <c:v>3.017823333333334</c:v>
                </c:pt>
                <c:pt idx="211">
                  <c:v>1.415939999999996</c:v>
                </c:pt>
                <c:pt idx="212">
                  <c:v>1.318276666666668</c:v>
                </c:pt>
                <c:pt idx="213">
                  <c:v>1.15824666666667</c:v>
                </c:pt>
                <c:pt idx="214">
                  <c:v>0.973366666666666</c:v>
                </c:pt>
                <c:pt idx="215">
                  <c:v>0.973366666666666</c:v>
                </c:pt>
                <c:pt idx="216">
                  <c:v>0.973366666666666</c:v>
                </c:pt>
                <c:pt idx="217">
                  <c:v>0.973366666666666</c:v>
                </c:pt>
                <c:pt idx="218">
                  <c:v>0.903391666666667</c:v>
                </c:pt>
                <c:pt idx="219">
                  <c:v>0.903391666666667</c:v>
                </c:pt>
                <c:pt idx="220">
                  <c:v>0.92895</c:v>
                </c:pt>
                <c:pt idx="221">
                  <c:v>0.914532</c:v>
                </c:pt>
                <c:pt idx="222">
                  <c:v>0.914532</c:v>
                </c:pt>
                <c:pt idx="223">
                  <c:v>1.339869999999997</c:v>
                </c:pt>
                <c:pt idx="224">
                  <c:v>2.374138333333333</c:v>
                </c:pt>
                <c:pt idx="225">
                  <c:v>2.374138333333333</c:v>
                </c:pt>
                <c:pt idx="226">
                  <c:v>2.374138333333333</c:v>
                </c:pt>
                <c:pt idx="227">
                  <c:v>2.374138333333333</c:v>
                </c:pt>
                <c:pt idx="228">
                  <c:v>1.078801666666667</c:v>
                </c:pt>
                <c:pt idx="229">
                  <c:v>1.006361666666667</c:v>
                </c:pt>
                <c:pt idx="230">
                  <c:v>1.044426666666667</c:v>
                </c:pt>
                <c:pt idx="231">
                  <c:v>1.044426666666667</c:v>
                </c:pt>
                <c:pt idx="232">
                  <c:v>1.335791666666666</c:v>
                </c:pt>
                <c:pt idx="233">
                  <c:v>2.98841</c:v>
                </c:pt>
                <c:pt idx="234">
                  <c:v>2.98841</c:v>
                </c:pt>
                <c:pt idx="235">
                  <c:v>2.98841</c:v>
                </c:pt>
                <c:pt idx="236">
                  <c:v>2.98841</c:v>
                </c:pt>
                <c:pt idx="237">
                  <c:v>2.98841</c:v>
                </c:pt>
                <c:pt idx="238">
                  <c:v>2.98841</c:v>
                </c:pt>
                <c:pt idx="239">
                  <c:v>2.623565</c:v>
                </c:pt>
                <c:pt idx="240">
                  <c:v>1.888165</c:v>
                </c:pt>
                <c:pt idx="241">
                  <c:v>1.888165</c:v>
                </c:pt>
                <c:pt idx="242">
                  <c:v>1.888165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5758632"/>
        <c:axId val="2135781480"/>
      </c:scatterChart>
      <c:scatterChart>
        <c:scatterStyle val="lineMarker"/>
        <c:varyColors val="0"/>
        <c:ser>
          <c:idx val="1"/>
          <c:order val="1"/>
          <c:tx>
            <c:v>NCOM vol</c:v>
          </c:tx>
          <c:marker>
            <c:symbol val="none"/>
          </c:marker>
          <c:xVal>
            <c:numRef>
              <c:f>'Section 4'!$F$4:$F$224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xVal>
          <c:yVal>
            <c:numRef>
              <c:f>'Section 4'!$G$4:$G$224</c:f>
              <c:numCache>
                <c:formatCode>General</c:formatCode>
                <c:ptCount val="221"/>
                <c:pt idx="0">
                  <c:v>0.000350000000000001</c:v>
                </c:pt>
                <c:pt idx="1">
                  <c:v>-1.0E-5</c:v>
                </c:pt>
                <c:pt idx="2">
                  <c:v>-5.00000000000002E-5</c:v>
                </c:pt>
                <c:pt idx="3">
                  <c:v>0.00131</c:v>
                </c:pt>
                <c:pt idx="4">
                  <c:v>0.00232</c:v>
                </c:pt>
                <c:pt idx="5">
                  <c:v>0.00228000000000001</c:v>
                </c:pt>
                <c:pt idx="6">
                  <c:v>0.00308000000000001</c:v>
                </c:pt>
                <c:pt idx="7">
                  <c:v>0.00345</c:v>
                </c:pt>
                <c:pt idx="8">
                  <c:v>0.00445</c:v>
                </c:pt>
                <c:pt idx="9">
                  <c:v>0.00551000000000001</c:v>
                </c:pt>
                <c:pt idx="10">
                  <c:v>0.00577000000000002</c:v>
                </c:pt>
                <c:pt idx="11">
                  <c:v>0.00609</c:v>
                </c:pt>
                <c:pt idx="12">
                  <c:v>0.00665</c:v>
                </c:pt>
                <c:pt idx="13">
                  <c:v>0.00744000000000002</c:v>
                </c:pt>
                <c:pt idx="14">
                  <c:v>0.00808000000000002</c:v>
                </c:pt>
                <c:pt idx="15">
                  <c:v>0.00796000000000001</c:v>
                </c:pt>
                <c:pt idx="16">
                  <c:v>0.00796000000000001</c:v>
                </c:pt>
                <c:pt idx="17">
                  <c:v>0.00759000000000001</c:v>
                </c:pt>
                <c:pt idx="18">
                  <c:v>0.00732000000000001</c:v>
                </c:pt>
                <c:pt idx="19">
                  <c:v>0.00554</c:v>
                </c:pt>
                <c:pt idx="20">
                  <c:v>0.00310000000000001</c:v>
                </c:pt>
                <c:pt idx="21">
                  <c:v>0.000980000000000003</c:v>
                </c:pt>
                <c:pt idx="22">
                  <c:v>-0.000450000000000001</c:v>
                </c:pt>
                <c:pt idx="23">
                  <c:v>-0.00101</c:v>
                </c:pt>
                <c:pt idx="24">
                  <c:v>-0.00122</c:v>
                </c:pt>
                <c:pt idx="25">
                  <c:v>-0.00135</c:v>
                </c:pt>
                <c:pt idx="26">
                  <c:v>-0.00203</c:v>
                </c:pt>
                <c:pt idx="27">
                  <c:v>-0.00333</c:v>
                </c:pt>
                <c:pt idx="28">
                  <c:v>-0.00314000000000001</c:v>
                </c:pt>
                <c:pt idx="29">
                  <c:v>-0.0026</c:v>
                </c:pt>
                <c:pt idx="30">
                  <c:v>-0.00156</c:v>
                </c:pt>
                <c:pt idx="31">
                  <c:v>-0.000300000000000001</c:v>
                </c:pt>
                <c:pt idx="32">
                  <c:v>0.000770000000000002</c:v>
                </c:pt>
                <c:pt idx="33">
                  <c:v>0.00147</c:v>
                </c:pt>
                <c:pt idx="34">
                  <c:v>0.00164</c:v>
                </c:pt>
                <c:pt idx="35">
                  <c:v>0.00192</c:v>
                </c:pt>
                <c:pt idx="36">
                  <c:v>0.00155</c:v>
                </c:pt>
                <c:pt idx="37">
                  <c:v>0.00235</c:v>
                </c:pt>
                <c:pt idx="38">
                  <c:v>0.00355</c:v>
                </c:pt>
                <c:pt idx="39">
                  <c:v>0.00354000000000001</c:v>
                </c:pt>
                <c:pt idx="40">
                  <c:v>0.00343</c:v>
                </c:pt>
                <c:pt idx="41">
                  <c:v>0.00412</c:v>
                </c:pt>
                <c:pt idx="42">
                  <c:v>0.00492</c:v>
                </c:pt>
                <c:pt idx="43">
                  <c:v>0.0055</c:v>
                </c:pt>
                <c:pt idx="44">
                  <c:v>0.00594000000000002</c:v>
                </c:pt>
                <c:pt idx="45">
                  <c:v>0.00628000000000001</c:v>
                </c:pt>
                <c:pt idx="46">
                  <c:v>0.00600000000000001</c:v>
                </c:pt>
                <c:pt idx="47">
                  <c:v>0.00626</c:v>
                </c:pt>
                <c:pt idx="48">
                  <c:v>0.00632</c:v>
                </c:pt>
                <c:pt idx="49">
                  <c:v>0.00684000000000001</c:v>
                </c:pt>
                <c:pt idx="50">
                  <c:v>0.00653000000000001</c:v>
                </c:pt>
                <c:pt idx="51">
                  <c:v>0.00612</c:v>
                </c:pt>
                <c:pt idx="52">
                  <c:v>0.00589</c:v>
                </c:pt>
                <c:pt idx="53">
                  <c:v>0.00584</c:v>
                </c:pt>
                <c:pt idx="54">
                  <c:v>0.00531</c:v>
                </c:pt>
                <c:pt idx="55">
                  <c:v>0.00440000000000001</c:v>
                </c:pt>
                <c:pt idx="56">
                  <c:v>0.00401</c:v>
                </c:pt>
                <c:pt idx="57">
                  <c:v>0.00328000000000001</c:v>
                </c:pt>
                <c:pt idx="58">
                  <c:v>0.00245</c:v>
                </c:pt>
                <c:pt idx="59">
                  <c:v>0.00198</c:v>
                </c:pt>
                <c:pt idx="60">
                  <c:v>0.00136</c:v>
                </c:pt>
                <c:pt idx="61">
                  <c:v>0.00154</c:v>
                </c:pt>
                <c:pt idx="62">
                  <c:v>0.00195000000000001</c:v>
                </c:pt>
                <c:pt idx="63">
                  <c:v>0.00201</c:v>
                </c:pt>
                <c:pt idx="64">
                  <c:v>0.00221</c:v>
                </c:pt>
                <c:pt idx="65">
                  <c:v>0.00235</c:v>
                </c:pt>
                <c:pt idx="66">
                  <c:v>0.00269000000000001</c:v>
                </c:pt>
                <c:pt idx="67">
                  <c:v>0.00214000000000001</c:v>
                </c:pt>
                <c:pt idx="68">
                  <c:v>0.00221</c:v>
                </c:pt>
                <c:pt idx="69">
                  <c:v>0.0024</c:v>
                </c:pt>
                <c:pt idx="70">
                  <c:v>0.00194000000000001</c:v>
                </c:pt>
                <c:pt idx="71">
                  <c:v>0.00187</c:v>
                </c:pt>
                <c:pt idx="72">
                  <c:v>0.00224000000000001</c:v>
                </c:pt>
                <c:pt idx="73">
                  <c:v>0.00185</c:v>
                </c:pt>
                <c:pt idx="74">
                  <c:v>0.00071</c:v>
                </c:pt>
                <c:pt idx="75">
                  <c:v>-0.000790000000000002</c:v>
                </c:pt>
                <c:pt idx="76">
                  <c:v>-0.00127</c:v>
                </c:pt>
                <c:pt idx="77">
                  <c:v>-0.00119</c:v>
                </c:pt>
                <c:pt idx="78">
                  <c:v>-0.000550000000000001</c:v>
                </c:pt>
                <c:pt idx="79">
                  <c:v>-5.00000000000002E-5</c:v>
                </c:pt>
                <c:pt idx="80">
                  <c:v>0.000180000000000001</c:v>
                </c:pt>
                <c:pt idx="81">
                  <c:v>0.000660000000000001</c:v>
                </c:pt>
                <c:pt idx="82">
                  <c:v>0.000320000000000001</c:v>
                </c:pt>
                <c:pt idx="83">
                  <c:v>-0.0004</c:v>
                </c:pt>
                <c:pt idx="84">
                  <c:v>-0.00029</c:v>
                </c:pt>
                <c:pt idx="85">
                  <c:v>0.000180000000000001</c:v>
                </c:pt>
                <c:pt idx="86">
                  <c:v>0.000860000000000002</c:v>
                </c:pt>
                <c:pt idx="87">
                  <c:v>0.00148</c:v>
                </c:pt>
                <c:pt idx="88">
                  <c:v>0.00222000000000001</c:v>
                </c:pt>
                <c:pt idx="89">
                  <c:v>0.00305</c:v>
                </c:pt>
                <c:pt idx="90">
                  <c:v>0.00353</c:v>
                </c:pt>
                <c:pt idx="91">
                  <c:v>0.00389</c:v>
                </c:pt>
                <c:pt idx="92">
                  <c:v>0.00394</c:v>
                </c:pt>
                <c:pt idx="93">
                  <c:v>0.00387</c:v>
                </c:pt>
                <c:pt idx="94">
                  <c:v>0.00398</c:v>
                </c:pt>
                <c:pt idx="95">
                  <c:v>0.00433</c:v>
                </c:pt>
                <c:pt idx="96">
                  <c:v>0.00488</c:v>
                </c:pt>
                <c:pt idx="97">
                  <c:v>0.00546</c:v>
                </c:pt>
                <c:pt idx="98">
                  <c:v>0.00638000000000001</c:v>
                </c:pt>
                <c:pt idx="99">
                  <c:v>0.00700000000000001</c:v>
                </c:pt>
                <c:pt idx="100">
                  <c:v>0.00679000000000001</c:v>
                </c:pt>
                <c:pt idx="101">
                  <c:v>0.00674000000000001</c:v>
                </c:pt>
                <c:pt idx="102">
                  <c:v>0.00690000000000001</c:v>
                </c:pt>
                <c:pt idx="103">
                  <c:v>0.00722</c:v>
                </c:pt>
                <c:pt idx="104">
                  <c:v>0.00768000000000001</c:v>
                </c:pt>
                <c:pt idx="105">
                  <c:v>0.00763000000000001</c:v>
                </c:pt>
                <c:pt idx="106">
                  <c:v>0.00708000000000001</c:v>
                </c:pt>
                <c:pt idx="107">
                  <c:v>0.00573000000000001</c:v>
                </c:pt>
                <c:pt idx="108">
                  <c:v>0.00418</c:v>
                </c:pt>
                <c:pt idx="109">
                  <c:v>0.0028</c:v>
                </c:pt>
                <c:pt idx="110">
                  <c:v>0.00123</c:v>
                </c:pt>
                <c:pt idx="111">
                  <c:v>0.000220000000000001</c:v>
                </c:pt>
                <c:pt idx="112">
                  <c:v>6.00000000000002E-5</c:v>
                </c:pt>
                <c:pt idx="113">
                  <c:v>-0.00046</c:v>
                </c:pt>
                <c:pt idx="114">
                  <c:v>-0.000490000000000001</c:v>
                </c:pt>
                <c:pt idx="115">
                  <c:v>0.00011</c:v>
                </c:pt>
                <c:pt idx="116">
                  <c:v>0.00153</c:v>
                </c:pt>
                <c:pt idx="117">
                  <c:v>0.00258000000000001</c:v>
                </c:pt>
                <c:pt idx="118">
                  <c:v>0.00391</c:v>
                </c:pt>
                <c:pt idx="119">
                  <c:v>0.0052</c:v>
                </c:pt>
                <c:pt idx="120">
                  <c:v>0.00616</c:v>
                </c:pt>
                <c:pt idx="121">
                  <c:v>0.00715000000000001</c:v>
                </c:pt>
                <c:pt idx="122">
                  <c:v>0.00825000000000002</c:v>
                </c:pt>
                <c:pt idx="123">
                  <c:v>0.00818</c:v>
                </c:pt>
                <c:pt idx="124">
                  <c:v>0.00758000000000002</c:v>
                </c:pt>
                <c:pt idx="125">
                  <c:v>0.00709</c:v>
                </c:pt>
                <c:pt idx="126">
                  <c:v>0.00633000000000001</c:v>
                </c:pt>
                <c:pt idx="127">
                  <c:v>0.00525000000000001</c:v>
                </c:pt>
                <c:pt idx="128">
                  <c:v>0.00414</c:v>
                </c:pt>
                <c:pt idx="129">
                  <c:v>0.00295</c:v>
                </c:pt>
                <c:pt idx="130">
                  <c:v>0.00146</c:v>
                </c:pt>
                <c:pt idx="131">
                  <c:v>-0.000270000000000001</c:v>
                </c:pt>
                <c:pt idx="132">
                  <c:v>-0.00161</c:v>
                </c:pt>
                <c:pt idx="133">
                  <c:v>-0.00255</c:v>
                </c:pt>
                <c:pt idx="134">
                  <c:v>-0.00327000000000001</c:v>
                </c:pt>
                <c:pt idx="135">
                  <c:v>-0.00316000000000001</c:v>
                </c:pt>
                <c:pt idx="136">
                  <c:v>-0.00332</c:v>
                </c:pt>
                <c:pt idx="137">
                  <c:v>-0.00393</c:v>
                </c:pt>
                <c:pt idx="138">
                  <c:v>-0.00476</c:v>
                </c:pt>
                <c:pt idx="139">
                  <c:v>-0.0052</c:v>
                </c:pt>
                <c:pt idx="140">
                  <c:v>-0.00543000000000002</c:v>
                </c:pt>
                <c:pt idx="141">
                  <c:v>-0.00571</c:v>
                </c:pt>
                <c:pt idx="142">
                  <c:v>-0.00567</c:v>
                </c:pt>
                <c:pt idx="143">
                  <c:v>-0.00591000000000001</c:v>
                </c:pt>
                <c:pt idx="144">
                  <c:v>-0.00649000000000001</c:v>
                </c:pt>
                <c:pt idx="145">
                  <c:v>-0.00678000000000001</c:v>
                </c:pt>
                <c:pt idx="146">
                  <c:v>-0.00689000000000001</c:v>
                </c:pt>
                <c:pt idx="147">
                  <c:v>-0.00681000000000001</c:v>
                </c:pt>
                <c:pt idx="148">
                  <c:v>-0.00597000000000002</c:v>
                </c:pt>
                <c:pt idx="149">
                  <c:v>-0.00616</c:v>
                </c:pt>
                <c:pt idx="150">
                  <c:v>-0.00634000000000001</c:v>
                </c:pt>
                <c:pt idx="151">
                  <c:v>-0.00607000000000001</c:v>
                </c:pt>
                <c:pt idx="152">
                  <c:v>-0.00537</c:v>
                </c:pt>
                <c:pt idx="153">
                  <c:v>-0.00467</c:v>
                </c:pt>
                <c:pt idx="154">
                  <c:v>-0.00390000000000001</c:v>
                </c:pt>
                <c:pt idx="155">
                  <c:v>-0.00336000000000001</c:v>
                </c:pt>
                <c:pt idx="156">
                  <c:v>-0.00320000000000001</c:v>
                </c:pt>
                <c:pt idx="157">
                  <c:v>-0.00323000000000001</c:v>
                </c:pt>
                <c:pt idx="158">
                  <c:v>-0.00308000000000001</c:v>
                </c:pt>
                <c:pt idx="159">
                  <c:v>-0.00328000000000001</c:v>
                </c:pt>
                <c:pt idx="160">
                  <c:v>-0.00316000000000001</c:v>
                </c:pt>
                <c:pt idx="161">
                  <c:v>-0.00323000000000001</c:v>
                </c:pt>
                <c:pt idx="162">
                  <c:v>-0.00378000000000001</c:v>
                </c:pt>
                <c:pt idx="163">
                  <c:v>-0.00406</c:v>
                </c:pt>
                <c:pt idx="164">
                  <c:v>-0.00438</c:v>
                </c:pt>
                <c:pt idx="165">
                  <c:v>-0.00502</c:v>
                </c:pt>
                <c:pt idx="166">
                  <c:v>-0.00495000000000001</c:v>
                </c:pt>
                <c:pt idx="167">
                  <c:v>-0.0046</c:v>
                </c:pt>
                <c:pt idx="168">
                  <c:v>-0.00444000000000001</c:v>
                </c:pt>
                <c:pt idx="169">
                  <c:v>-0.00421000000000001</c:v>
                </c:pt>
                <c:pt idx="170">
                  <c:v>-0.00395</c:v>
                </c:pt>
                <c:pt idx="171">
                  <c:v>-0.00348</c:v>
                </c:pt>
                <c:pt idx="172">
                  <c:v>-0.00286000000000001</c:v>
                </c:pt>
                <c:pt idx="173">
                  <c:v>-0.00177</c:v>
                </c:pt>
                <c:pt idx="174">
                  <c:v>-0.00097</c:v>
                </c:pt>
                <c:pt idx="175">
                  <c:v>-0.00153</c:v>
                </c:pt>
                <c:pt idx="176">
                  <c:v>-0.00135</c:v>
                </c:pt>
                <c:pt idx="177">
                  <c:v>-0.00142</c:v>
                </c:pt>
                <c:pt idx="178">
                  <c:v>-0.00192</c:v>
                </c:pt>
                <c:pt idx="179">
                  <c:v>-0.00216000000000001</c:v>
                </c:pt>
                <c:pt idx="180">
                  <c:v>-0.00272000000000001</c:v>
                </c:pt>
                <c:pt idx="181">
                  <c:v>-0.00427000000000001</c:v>
                </c:pt>
                <c:pt idx="182">
                  <c:v>-0.00452</c:v>
                </c:pt>
                <c:pt idx="183">
                  <c:v>-0.00471</c:v>
                </c:pt>
                <c:pt idx="184">
                  <c:v>-0.00542000000000001</c:v>
                </c:pt>
                <c:pt idx="185">
                  <c:v>-0.00593000000000002</c:v>
                </c:pt>
                <c:pt idx="186">
                  <c:v>-0.00634000000000001</c:v>
                </c:pt>
                <c:pt idx="187">
                  <c:v>-0.00613000000000001</c:v>
                </c:pt>
                <c:pt idx="188">
                  <c:v>-0.00628000000000001</c:v>
                </c:pt>
                <c:pt idx="189">
                  <c:v>-0.00595000000000001</c:v>
                </c:pt>
                <c:pt idx="190">
                  <c:v>-0.00566</c:v>
                </c:pt>
                <c:pt idx="191">
                  <c:v>-0.00529000000000001</c:v>
                </c:pt>
                <c:pt idx="192">
                  <c:v>-0.00486</c:v>
                </c:pt>
                <c:pt idx="193">
                  <c:v>-0.00483000000000001</c:v>
                </c:pt>
                <c:pt idx="194">
                  <c:v>-0.00507</c:v>
                </c:pt>
                <c:pt idx="195">
                  <c:v>-0.00526</c:v>
                </c:pt>
                <c:pt idx="196">
                  <c:v>-0.00528</c:v>
                </c:pt>
                <c:pt idx="197">
                  <c:v>-0.00490000000000001</c:v>
                </c:pt>
                <c:pt idx="198">
                  <c:v>-0.00521000000000001</c:v>
                </c:pt>
                <c:pt idx="199">
                  <c:v>-0.00557000000000001</c:v>
                </c:pt>
                <c:pt idx="200">
                  <c:v>-0.00634000000000001</c:v>
                </c:pt>
                <c:pt idx="201">
                  <c:v>-0.00604000000000001</c:v>
                </c:pt>
                <c:pt idx="202">
                  <c:v>-0.00594000000000002</c:v>
                </c:pt>
                <c:pt idx="203">
                  <c:v>-0.00534000000000001</c:v>
                </c:pt>
                <c:pt idx="204">
                  <c:v>-0.00506</c:v>
                </c:pt>
                <c:pt idx="205">
                  <c:v>-0.00429</c:v>
                </c:pt>
                <c:pt idx="206">
                  <c:v>-0.00340000000000001</c:v>
                </c:pt>
                <c:pt idx="207">
                  <c:v>-0.00294</c:v>
                </c:pt>
                <c:pt idx="208">
                  <c:v>-0.00185</c:v>
                </c:pt>
                <c:pt idx="209">
                  <c:v>-0.000760000000000001</c:v>
                </c:pt>
                <c:pt idx="210">
                  <c:v>-0.00051</c:v>
                </c:pt>
                <c:pt idx="211">
                  <c:v>0.000570000000000001</c:v>
                </c:pt>
                <c:pt idx="212">
                  <c:v>0.000650000000000002</c:v>
                </c:pt>
                <c:pt idx="213">
                  <c:v>0.000270000000000001</c:v>
                </c:pt>
                <c:pt idx="214">
                  <c:v>-6.00000000000002E-5</c:v>
                </c:pt>
                <c:pt idx="215">
                  <c:v>-0.000600000000000001</c:v>
                </c:pt>
                <c:pt idx="216">
                  <c:v>-0.00131</c:v>
                </c:pt>
                <c:pt idx="217">
                  <c:v>-0.00169000000000001</c:v>
                </c:pt>
                <c:pt idx="218">
                  <c:v>-0.00253</c:v>
                </c:pt>
                <c:pt idx="219">
                  <c:v>-0.00294</c:v>
                </c:pt>
                <c:pt idx="220">
                  <c:v>-0.00339</c:v>
                </c:pt>
              </c:numCache>
            </c:numRef>
          </c:yVal>
          <c:smooth val="0"/>
        </c:ser>
        <c:ser>
          <c:idx val="2"/>
          <c:order val="2"/>
          <c:tx>
            <c:v>HYCOM vol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'Section 4'!$F$4:$F$224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xVal>
          <c:yVal>
            <c:numRef>
              <c:f>'Section 4'!$I$4:$I$224</c:f>
              <c:numCache>
                <c:formatCode>General</c:formatCode>
                <c:ptCount val="221"/>
                <c:pt idx="0">
                  <c:v>-0.00291</c:v>
                </c:pt>
                <c:pt idx="1">
                  <c:v>-0.00391</c:v>
                </c:pt>
                <c:pt idx="2">
                  <c:v>-0.00401</c:v>
                </c:pt>
                <c:pt idx="3">
                  <c:v>-0.00337</c:v>
                </c:pt>
                <c:pt idx="4">
                  <c:v>-0.00247</c:v>
                </c:pt>
                <c:pt idx="5">
                  <c:v>-0.00328000000000001</c:v>
                </c:pt>
                <c:pt idx="6">
                  <c:v>-0.00334000000000001</c:v>
                </c:pt>
                <c:pt idx="7">
                  <c:v>-0.0029</c:v>
                </c:pt>
                <c:pt idx="8">
                  <c:v>-0.00199000000000001</c:v>
                </c:pt>
                <c:pt idx="9">
                  <c:v>-0.00148</c:v>
                </c:pt>
                <c:pt idx="10">
                  <c:v>-0.00136</c:v>
                </c:pt>
                <c:pt idx="11">
                  <c:v>-0.000880000000000003</c:v>
                </c:pt>
                <c:pt idx="12">
                  <c:v>0.000250000000000001</c:v>
                </c:pt>
                <c:pt idx="13">
                  <c:v>0.00143</c:v>
                </c:pt>
                <c:pt idx="14">
                  <c:v>0.00234</c:v>
                </c:pt>
                <c:pt idx="15">
                  <c:v>0.0029</c:v>
                </c:pt>
                <c:pt idx="16">
                  <c:v>0.00349</c:v>
                </c:pt>
                <c:pt idx="17">
                  <c:v>0.00360000000000001</c:v>
                </c:pt>
                <c:pt idx="18">
                  <c:v>0.00344</c:v>
                </c:pt>
                <c:pt idx="19">
                  <c:v>0.00266000000000001</c:v>
                </c:pt>
                <c:pt idx="20">
                  <c:v>0.00172</c:v>
                </c:pt>
                <c:pt idx="21">
                  <c:v>0.00096</c:v>
                </c:pt>
                <c:pt idx="22">
                  <c:v>0.000300000000000001</c:v>
                </c:pt>
                <c:pt idx="23">
                  <c:v>7.00000000000002E-5</c:v>
                </c:pt>
                <c:pt idx="24">
                  <c:v>0.00012</c:v>
                </c:pt>
                <c:pt idx="25">
                  <c:v>-6.00000000000002E-5</c:v>
                </c:pt>
                <c:pt idx="26">
                  <c:v>-0.000790000000000002</c:v>
                </c:pt>
                <c:pt idx="27">
                  <c:v>-0.00163</c:v>
                </c:pt>
                <c:pt idx="28">
                  <c:v>-0.00177</c:v>
                </c:pt>
                <c:pt idx="29">
                  <c:v>-0.00207</c:v>
                </c:pt>
                <c:pt idx="30">
                  <c:v>-0.00216000000000001</c:v>
                </c:pt>
                <c:pt idx="31">
                  <c:v>-0.00217000000000001</c:v>
                </c:pt>
                <c:pt idx="32">
                  <c:v>-0.00222000000000001</c:v>
                </c:pt>
                <c:pt idx="33">
                  <c:v>-0.00229</c:v>
                </c:pt>
                <c:pt idx="34">
                  <c:v>-0.00279</c:v>
                </c:pt>
                <c:pt idx="35">
                  <c:v>-0.00296</c:v>
                </c:pt>
                <c:pt idx="36">
                  <c:v>-0.00344</c:v>
                </c:pt>
                <c:pt idx="37">
                  <c:v>-0.00289</c:v>
                </c:pt>
                <c:pt idx="38">
                  <c:v>-0.00231</c:v>
                </c:pt>
                <c:pt idx="39">
                  <c:v>-0.00253</c:v>
                </c:pt>
                <c:pt idx="40">
                  <c:v>-0.00299</c:v>
                </c:pt>
                <c:pt idx="41">
                  <c:v>-0.00340000000000001</c:v>
                </c:pt>
                <c:pt idx="42">
                  <c:v>-0.00351</c:v>
                </c:pt>
                <c:pt idx="43">
                  <c:v>-0.00350000000000001</c:v>
                </c:pt>
                <c:pt idx="44">
                  <c:v>-0.00346</c:v>
                </c:pt>
                <c:pt idx="45">
                  <c:v>-0.00329000000000001</c:v>
                </c:pt>
                <c:pt idx="46">
                  <c:v>-0.00366000000000001</c:v>
                </c:pt>
                <c:pt idx="47">
                  <c:v>-0.00383</c:v>
                </c:pt>
                <c:pt idx="48">
                  <c:v>-0.00403</c:v>
                </c:pt>
                <c:pt idx="49">
                  <c:v>-0.00442</c:v>
                </c:pt>
                <c:pt idx="50">
                  <c:v>-0.0048</c:v>
                </c:pt>
                <c:pt idx="51">
                  <c:v>-0.00511</c:v>
                </c:pt>
                <c:pt idx="52">
                  <c:v>-0.00511</c:v>
                </c:pt>
                <c:pt idx="53">
                  <c:v>-0.00508000000000001</c:v>
                </c:pt>
                <c:pt idx="54">
                  <c:v>-0.00540000000000001</c:v>
                </c:pt>
                <c:pt idx="55">
                  <c:v>-0.00530000000000001</c:v>
                </c:pt>
                <c:pt idx="56">
                  <c:v>-0.00491000000000001</c:v>
                </c:pt>
                <c:pt idx="57">
                  <c:v>-0.00449000000000001</c:v>
                </c:pt>
                <c:pt idx="58">
                  <c:v>-0.00468</c:v>
                </c:pt>
                <c:pt idx="59">
                  <c:v>-0.00500000000000001</c:v>
                </c:pt>
                <c:pt idx="60">
                  <c:v>-0.00523000000000001</c:v>
                </c:pt>
                <c:pt idx="61">
                  <c:v>-0.00490000000000001</c:v>
                </c:pt>
                <c:pt idx="62">
                  <c:v>-0.00468</c:v>
                </c:pt>
                <c:pt idx="63">
                  <c:v>-0.00426</c:v>
                </c:pt>
                <c:pt idx="64">
                  <c:v>-0.00395</c:v>
                </c:pt>
                <c:pt idx="65">
                  <c:v>-0.00338000000000001</c:v>
                </c:pt>
                <c:pt idx="66">
                  <c:v>-0.00336000000000001</c:v>
                </c:pt>
                <c:pt idx="67">
                  <c:v>-0.00421000000000001</c:v>
                </c:pt>
                <c:pt idx="68">
                  <c:v>-0.00482</c:v>
                </c:pt>
                <c:pt idx="69">
                  <c:v>-0.0046</c:v>
                </c:pt>
                <c:pt idx="70">
                  <c:v>-0.00434000000000001</c:v>
                </c:pt>
                <c:pt idx="71">
                  <c:v>-0.00363</c:v>
                </c:pt>
                <c:pt idx="72">
                  <c:v>-0.0033</c:v>
                </c:pt>
                <c:pt idx="73">
                  <c:v>-0.00300000000000001</c:v>
                </c:pt>
                <c:pt idx="74">
                  <c:v>-0.00313</c:v>
                </c:pt>
                <c:pt idx="75">
                  <c:v>-0.00367000000000001</c:v>
                </c:pt>
                <c:pt idx="76">
                  <c:v>-0.00372000000000001</c:v>
                </c:pt>
                <c:pt idx="77">
                  <c:v>-0.00395</c:v>
                </c:pt>
                <c:pt idx="78">
                  <c:v>-0.00400000000000001</c:v>
                </c:pt>
                <c:pt idx="79">
                  <c:v>-0.00418</c:v>
                </c:pt>
                <c:pt idx="80">
                  <c:v>-0.00425</c:v>
                </c:pt>
                <c:pt idx="81">
                  <c:v>-0.00464</c:v>
                </c:pt>
                <c:pt idx="82">
                  <c:v>-0.00544000000000001</c:v>
                </c:pt>
                <c:pt idx="83">
                  <c:v>-0.00597000000000002</c:v>
                </c:pt>
                <c:pt idx="84">
                  <c:v>-0.00582</c:v>
                </c:pt>
                <c:pt idx="85">
                  <c:v>-0.00569</c:v>
                </c:pt>
                <c:pt idx="86">
                  <c:v>-0.00534000000000001</c:v>
                </c:pt>
                <c:pt idx="87">
                  <c:v>-0.00595000000000001</c:v>
                </c:pt>
                <c:pt idx="88">
                  <c:v>-0.00617000000000001</c:v>
                </c:pt>
                <c:pt idx="89">
                  <c:v>-0.00596000000000001</c:v>
                </c:pt>
                <c:pt idx="90">
                  <c:v>-0.00549000000000001</c:v>
                </c:pt>
                <c:pt idx="91">
                  <c:v>-0.00522</c:v>
                </c:pt>
                <c:pt idx="92">
                  <c:v>-0.00494000000000001</c:v>
                </c:pt>
                <c:pt idx="93">
                  <c:v>-0.00470000000000001</c:v>
                </c:pt>
                <c:pt idx="94">
                  <c:v>-0.00475</c:v>
                </c:pt>
                <c:pt idx="95">
                  <c:v>-0.00478000000000001</c:v>
                </c:pt>
                <c:pt idx="96">
                  <c:v>-0.00494000000000001</c:v>
                </c:pt>
                <c:pt idx="97">
                  <c:v>-0.00484</c:v>
                </c:pt>
                <c:pt idx="98">
                  <c:v>-0.00464</c:v>
                </c:pt>
                <c:pt idx="99">
                  <c:v>-0.00327000000000001</c:v>
                </c:pt>
                <c:pt idx="100">
                  <c:v>-0.00302000000000001</c:v>
                </c:pt>
                <c:pt idx="101">
                  <c:v>-0.00334000000000001</c:v>
                </c:pt>
                <c:pt idx="102">
                  <c:v>-0.00360000000000001</c:v>
                </c:pt>
                <c:pt idx="103">
                  <c:v>-0.00411</c:v>
                </c:pt>
                <c:pt idx="104">
                  <c:v>-0.00468</c:v>
                </c:pt>
                <c:pt idx="105">
                  <c:v>-0.00478000000000001</c:v>
                </c:pt>
                <c:pt idx="106">
                  <c:v>-0.00496000000000001</c:v>
                </c:pt>
                <c:pt idx="107">
                  <c:v>-0.0052</c:v>
                </c:pt>
                <c:pt idx="108">
                  <c:v>-0.00559000000000001</c:v>
                </c:pt>
                <c:pt idx="109">
                  <c:v>-0.00537</c:v>
                </c:pt>
                <c:pt idx="110">
                  <c:v>-0.00608000000000001</c:v>
                </c:pt>
                <c:pt idx="111">
                  <c:v>-0.00582</c:v>
                </c:pt>
                <c:pt idx="112">
                  <c:v>-0.0056</c:v>
                </c:pt>
                <c:pt idx="113">
                  <c:v>-0.00538000000000001</c:v>
                </c:pt>
                <c:pt idx="114">
                  <c:v>-0.00471</c:v>
                </c:pt>
                <c:pt idx="115">
                  <c:v>-0.00397</c:v>
                </c:pt>
                <c:pt idx="116">
                  <c:v>-0.00342</c:v>
                </c:pt>
                <c:pt idx="117">
                  <c:v>-0.00316000000000001</c:v>
                </c:pt>
                <c:pt idx="118">
                  <c:v>-0.00282</c:v>
                </c:pt>
                <c:pt idx="119">
                  <c:v>-0.00258000000000001</c:v>
                </c:pt>
                <c:pt idx="120">
                  <c:v>-0.00262</c:v>
                </c:pt>
                <c:pt idx="121">
                  <c:v>-0.00289</c:v>
                </c:pt>
                <c:pt idx="122">
                  <c:v>-0.00306000000000001</c:v>
                </c:pt>
                <c:pt idx="123">
                  <c:v>-0.00311</c:v>
                </c:pt>
                <c:pt idx="124">
                  <c:v>-0.00343</c:v>
                </c:pt>
                <c:pt idx="125">
                  <c:v>-0.00366000000000001</c:v>
                </c:pt>
                <c:pt idx="126">
                  <c:v>-0.00378000000000001</c:v>
                </c:pt>
                <c:pt idx="127">
                  <c:v>-0.00399</c:v>
                </c:pt>
                <c:pt idx="128">
                  <c:v>-0.00414</c:v>
                </c:pt>
                <c:pt idx="129">
                  <c:v>-0.00427000000000001</c:v>
                </c:pt>
                <c:pt idx="130">
                  <c:v>-0.00435</c:v>
                </c:pt>
                <c:pt idx="131">
                  <c:v>-0.00458</c:v>
                </c:pt>
                <c:pt idx="132">
                  <c:v>-0.0046</c:v>
                </c:pt>
                <c:pt idx="133">
                  <c:v>-0.00427000000000001</c:v>
                </c:pt>
                <c:pt idx="134">
                  <c:v>-0.00431</c:v>
                </c:pt>
                <c:pt idx="135">
                  <c:v>-0.00404000000000001</c:v>
                </c:pt>
                <c:pt idx="136">
                  <c:v>-0.00387</c:v>
                </c:pt>
                <c:pt idx="137">
                  <c:v>-0.00447000000000002</c:v>
                </c:pt>
                <c:pt idx="138">
                  <c:v>-0.00481</c:v>
                </c:pt>
                <c:pt idx="139">
                  <c:v>-0.00483000000000001</c:v>
                </c:pt>
                <c:pt idx="140">
                  <c:v>-0.00462</c:v>
                </c:pt>
                <c:pt idx="141">
                  <c:v>-0.00448000000000001</c:v>
                </c:pt>
                <c:pt idx="142">
                  <c:v>-0.00402</c:v>
                </c:pt>
                <c:pt idx="143">
                  <c:v>-0.00388000000000001</c:v>
                </c:pt>
                <c:pt idx="144">
                  <c:v>-0.00396</c:v>
                </c:pt>
                <c:pt idx="145">
                  <c:v>-0.00384</c:v>
                </c:pt>
                <c:pt idx="146">
                  <c:v>-0.00391</c:v>
                </c:pt>
                <c:pt idx="147">
                  <c:v>-0.00366000000000001</c:v>
                </c:pt>
                <c:pt idx="148">
                  <c:v>-0.00285</c:v>
                </c:pt>
                <c:pt idx="149">
                  <c:v>-0.00331</c:v>
                </c:pt>
                <c:pt idx="150">
                  <c:v>-0.00339</c:v>
                </c:pt>
                <c:pt idx="151">
                  <c:v>-0.00320000000000001</c:v>
                </c:pt>
                <c:pt idx="152">
                  <c:v>-0.00308000000000001</c:v>
                </c:pt>
                <c:pt idx="153">
                  <c:v>-0.00292</c:v>
                </c:pt>
                <c:pt idx="154">
                  <c:v>-0.00283</c:v>
                </c:pt>
                <c:pt idx="155">
                  <c:v>-0.00306000000000001</c:v>
                </c:pt>
                <c:pt idx="156">
                  <c:v>-0.00304000000000001</c:v>
                </c:pt>
                <c:pt idx="157">
                  <c:v>-0.00281</c:v>
                </c:pt>
                <c:pt idx="158">
                  <c:v>-0.00287</c:v>
                </c:pt>
                <c:pt idx="159">
                  <c:v>-0.00284</c:v>
                </c:pt>
                <c:pt idx="160">
                  <c:v>-0.00250000000000001</c:v>
                </c:pt>
                <c:pt idx="161">
                  <c:v>-0.00272000000000001</c:v>
                </c:pt>
                <c:pt idx="162">
                  <c:v>-0.00347</c:v>
                </c:pt>
                <c:pt idx="163">
                  <c:v>-0.00347</c:v>
                </c:pt>
                <c:pt idx="164">
                  <c:v>-0.00353</c:v>
                </c:pt>
                <c:pt idx="165">
                  <c:v>-0.00371000000000001</c:v>
                </c:pt>
                <c:pt idx="166">
                  <c:v>-0.0033</c:v>
                </c:pt>
                <c:pt idx="167">
                  <c:v>-0.00327000000000001</c:v>
                </c:pt>
                <c:pt idx="168">
                  <c:v>-0.00354000000000001</c:v>
                </c:pt>
                <c:pt idx="169">
                  <c:v>-0.00357</c:v>
                </c:pt>
                <c:pt idx="170">
                  <c:v>-0.00353</c:v>
                </c:pt>
                <c:pt idx="171">
                  <c:v>-0.00300000000000001</c:v>
                </c:pt>
                <c:pt idx="172">
                  <c:v>-0.00256000000000001</c:v>
                </c:pt>
                <c:pt idx="173">
                  <c:v>-0.00165</c:v>
                </c:pt>
                <c:pt idx="174">
                  <c:v>-0.00155</c:v>
                </c:pt>
                <c:pt idx="175">
                  <c:v>-0.00192</c:v>
                </c:pt>
                <c:pt idx="176">
                  <c:v>-0.00214000000000001</c:v>
                </c:pt>
                <c:pt idx="177">
                  <c:v>-0.0026</c:v>
                </c:pt>
                <c:pt idx="178">
                  <c:v>-0.00332</c:v>
                </c:pt>
                <c:pt idx="179">
                  <c:v>-0.00412</c:v>
                </c:pt>
                <c:pt idx="180">
                  <c:v>-0.00533</c:v>
                </c:pt>
                <c:pt idx="181">
                  <c:v>-0.00693000000000002</c:v>
                </c:pt>
                <c:pt idx="182">
                  <c:v>-0.00735</c:v>
                </c:pt>
                <c:pt idx="183">
                  <c:v>-0.00775000000000002</c:v>
                </c:pt>
                <c:pt idx="184">
                  <c:v>-0.00836000000000003</c:v>
                </c:pt>
                <c:pt idx="185">
                  <c:v>-0.00855000000000002</c:v>
                </c:pt>
                <c:pt idx="186">
                  <c:v>-0.00943</c:v>
                </c:pt>
                <c:pt idx="187">
                  <c:v>-0.00924</c:v>
                </c:pt>
                <c:pt idx="188">
                  <c:v>-0.00929</c:v>
                </c:pt>
                <c:pt idx="189">
                  <c:v>-0.00865000000000001</c:v>
                </c:pt>
                <c:pt idx="190">
                  <c:v>-0.00747000000000002</c:v>
                </c:pt>
                <c:pt idx="191">
                  <c:v>-0.00607000000000001</c:v>
                </c:pt>
                <c:pt idx="192">
                  <c:v>-0.00573000000000001</c:v>
                </c:pt>
                <c:pt idx="193">
                  <c:v>-0.00585000000000001</c:v>
                </c:pt>
                <c:pt idx="194">
                  <c:v>-0.00581000000000001</c:v>
                </c:pt>
                <c:pt idx="195">
                  <c:v>-0.00592</c:v>
                </c:pt>
                <c:pt idx="196">
                  <c:v>-0.00629000000000001</c:v>
                </c:pt>
                <c:pt idx="197">
                  <c:v>-0.00664000000000001</c:v>
                </c:pt>
                <c:pt idx="198">
                  <c:v>-0.00694000000000002</c:v>
                </c:pt>
                <c:pt idx="199">
                  <c:v>-0.00727000000000002</c:v>
                </c:pt>
                <c:pt idx="200">
                  <c:v>-0.00844</c:v>
                </c:pt>
                <c:pt idx="201">
                  <c:v>-0.00836000000000003</c:v>
                </c:pt>
                <c:pt idx="202">
                  <c:v>-0.00838000000000002</c:v>
                </c:pt>
                <c:pt idx="203">
                  <c:v>-0.00714</c:v>
                </c:pt>
                <c:pt idx="204">
                  <c:v>-0.00613000000000001</c:v>
                </c:pt>
                <c:pt idx="205">
                  <c:v>-0.00491000000000001</c:v>
                </c:pt>
                <c:pt idx="206">
                  <c:v>-0.00365</c:v>
                </c:pt>
                <c:pt idx="207">
                  <c:v>-0.00262</c:v>
                </c:pt>
                <c:pt idx="208">
                  <c:v>-0.000780000000000002</c:v>
                </c:pt>
                <c:pt idx="209">
                  <c:v>0.000260000000000001</c:v>
                </c:pt>
                <c:pt idx="210">
                  <c:v>0.000490000000000001</c:v>
                </c:pt>
                <c:pt idx="211">
                  <c:v>0.00207</c:v>
                </c:pt>
                <c:pt idx="212">
                  <c:v>0.00209</c:v>
                </c:pt>
                <c:pt idx="213">
                  <c:v>0.0014</c:v>
                </c:pt>
                <c:pt idx="214">
                  <c:v>0.000860000000000002</c:v>
                </c:pt>
                <c:pt idx="215">
                  <c:v>2.00000000000001E-5</c:v>
                </c:pt>
                <c:pt idx="216">
                  <c:v>-0.000800000000000002</c:v>
                </c:pt>
                <c:pt idx="217">
                  <c:v>-0.00118</c:v>
                </c:pt>
                <c:pt idx="218">
                  <c:v>-0.00257</c:v>
                </c:pt>
                <c:pt idx="219">
                  <c:v>-0.00282</c:v>
                </c:pt>
                <c:pt idx="220">
                  <c:v>-0.00286000000000001</c:v>
                </c:pt>
              </c:numCache>
            </c:numRef>
          </c:yVal>
          <c:smooth val="0"/>
        </c:ser>
        <c:ser>
          <c:idx val="3"/>
          <c:order val="3"/>
          <c:tx>
            <c:v>no transport</c:v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'Section 1'!$A$250:$A$251</c:f>
              <c:numCache>
                <c:formatCode>General</c:formatCode>
                <c:ptCount val="2"/>
                <c:pt idx="0">
                  <c:v>1.0</c:v>
                </c:pt>
                <c:pt idx="1">
                  <c:v>365.0</c:v>
                </c:pt>
              </c:numCache>
            </c:numRef>
          </c:xVal>
          <c:yVal>
            <c:numRef>
              <c:f>'Section 1'!$B$250:$B$251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5773992"/>
        <c:axId val="2137338968"/>
      </c:scatterChart>
      <c:valAx>
        <c:axId val="2135758632"/>
        <c:scaling>
          <c:orientation val="minMax"/>
          <c:max val="250.0"/>
          <c:min val="24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jday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5781480"/>
        <c:crosses val="autoZero"/>
        <c:crossBetween val="midCat"/>
        <c:majorUnit val="1.0"/>
      </c:valAx>
      <c:valAx>
        <c:axId val="2135781480"/>
        <c:scaling>
          <c:orientation val="minMax"/>
          <c:max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chlor_a (mg m</a:t>
                </a:r>
                <a:r>
                  <a:rPr lang="en-US" baseline="30000"/>
                  <a:t>-3</a:t>
                </a:r>
                <a:r>
                  <a:rPr lang="en-US"/>
                  <a:t>) , 11 day smooth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5758632"/>
        <c:crosses val="autoZero"/>
        <c:crossBetween val="midCat"/>
      </c:valAx>
      <c:valAx>
        <c:axId val="2137338968"/>
        <c:scaling>
          <c:orientation val="minMax"/>
          <c:min val="-0.00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Volume Transport (Sv)</a:t>
                </a:r>
              </a:p>
            </c:rich>
          </c:tx>
          <c:layout>
            <c:manualLayout>
              <c:xMode val="edge"/>
              <c:yMode val="edge"/>
              <c:x val="0.950792586687481"/>
              <c:y val="0.3349039950436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35773992"/>
        <c:crosses val="max"/>
        <c:crossBetween val="midCat"/>
      </c:valAx>
      <c:valAx>
        <c:axId val="2135773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37338968"/>
        <c:crosses val="autoZero"/>
        <c:crossBetween val="midCat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101764055808814"/>
          <c:y val="0.171775951251708"/>
          <c:w val="0.227880922779389"/>
          <c:h val="0.17285229697165"/>
        </c:manualLayout>
      </c:layout>
      <c:overlay val="0"/>
      <c:spPr>
        <a:solidFill>
          <a:schemeClr val="accent1">
            <a:lumMod val="40000"/>
            <a:lumOff val="60000"/>
          </a:schemeClr>
        </a:solidFill>
      </c:spPr>
      <c:txPr>
        <a:bodyPr/>
        <a:lstStyle/>
        <a:p>
          <a:pPr>
            <a:defRPr sz="900" b="1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Section</a:t>
            </a:r>
            <a:r>
              <a:rPr lang="en-US" baseline="0"/>
              <a:t> 4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80408057880015"/>
          <c:y val="0.145912625264071"/>
          <c:w val="0.764000879432262"/>
          <c:h val="0.693682739804875"/>
        </c:manualLayout>
      </c:layout>
      <c:scatterChart>
        <c:scatterStyle val="lineMarker"/>
        <c:varyColors val="0"/>
        <c:ser>
          <c:idx val="0"/>
          <c:order val="0"/>
          <c:tx>
            <c:v>Chlor_a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'Section 4'!$A$4:$A$246</c:f>
              <c:numCache>
                <c:formatCode>General</c:formatCode>
                <c:ptCount val="243"/>
                <c:pt idx="0">
                  <c:v>121.0</c:v>
                </c:pt>
                <c:pt idx="1">
                  <c:v>122.0</c:v>
                </c:pt>
                <c:pt idx="2">
                  <c:v>123.0</c:v>
                </c:pt>
                <c:pt idx="3">
                  <c:v>124.0</c:v>
                </c:pt>
                <c:pt idx="4">
                  <c:v>125.0</c:v>
                </c:pt>
                <c:pt idx="5">
                  <c:v>126.0</c:v>
                </c:pt>
                <c:pt idx="6">
                  <c:v>127.0</c:v>
                </c:pt>
                <c:pt idx="7">
                  <c:v>128.0</c:v>
                </c:pt>
                <c:pt idx="8">
                  <c:v>129.0</c:v>
                </c:pt>
                <c:pt idx="9">
                  <c:v>130.0</c:v>
                </c:pt>
                <c:pt idx="10">
                  <c:v>131.0</c:v>
                </c:pt>
                <c:pt idx="11">
                  <c:v>132.0</c:v>
                </c:pt>
                <c:pt idx="12">
                  <c:v>133.0</c:v>
                </c:pt>
                <c:pt idx="13">
                  <c:v>134.0</c:v>
                </c:pt>
                <c:pt idx="14">
                  <c:v>135.0</c:v>
                </c:pt>
                <c:pt idx="15">
                  <c:v>136.0</c:v>
                </c:pt>
                <c:pt idx="16">
                  <c:v>137.0</c:v>
                </c:pt>
                <c:pt idx="17">
                  <c:v>138.0</c:v>
                </c:pt>
                <c:pt idx="18">
                  <c:v>139.0</c:v>
                </c:pt>
                <c:pt idx="19">
                  <c:v>140.0</c:v>
                </c:pt>
                <c:pt idx="20">
                  <c:v>141.0</c:v>
                </c:pt>
                <c:pt idx="21">
                  <c:v>142.0</c:v>
                </c:pt>
                <c:pt idx="22">
                  <c:v>143.0</c:v>
                </c:pt>
                <c:pt idx="23">
                  <c:v>144.0</c:v>
                </c:pt>
                <c:pt idx="24">
                  <c:v>145.0</c:v>
                </c:pt>
                <c:pt idx="25">
                  <c:v>146.0</c:v>
                </c:pt>
                <c:pt idx="26">
                  <c:v>147.0</c:v>
                </c:pt>
                <c:pt idx="27">
                  <c:v>148.0</c:v>
                </c:pt>
                <c:pt idx="28">
                  <c:v>149.0</c:v>
                </c:pt>
                <c:pt idx="29">
                  <c:v>150.0</c:v>
                </c:pt>
                <c:pt idx="30">
                  <c:v>151.0</c:v>
                </c:pt>
                <c:pt idx="31">
                  <c:v>152.0</c:v>
                </c:pt>
                <c:pt idx="32">
                  <c:v>153.0</c:v>
                </c:pt>
                <c:pt idx="33">
                  <c:v>154.0</c:v>
                </c:pt>
                <c:pt idx="34">
                  <c:v>155.0</c:v>
                </c:pt>
                <c:pt idx="35">
                  <c:v>156.0</c:v>
                </c:pt>
                <c:pt idx="36">
                  <c:v>157.0</c:v>
                </c:pt>
                <c:pt idx="37">
                  <c:v>158.0</c:v>
                </c:pt>
                <c:pt idx="38">
                  <c:v>159.0</c:v>
                </c:pt>
                <c:pt idx="39">
                  <c:v>160.0</c:v>
                </c:pt>
                <c:pt idx="40">
                  <c:v>161.0</c:v>
                </c:pt>
                <c:pt idx="41">
                  <c:v>162.0</c:v>
                </c:pt>
                <c:pt idx="42">
                  <c:v>163.0</c:v>
                </c:pt>
                <c:pt idx="43">
                  <c:v>164.0</c:v>
                </c:pt>
                <c:pt idx="44">
                  <c:v>165.0</c:v>
                </c:pt>
                <c:pt idx="45">
                  <c:v>166.0</c:v>
                </c:pt>
                <c:pt idx="46">
                  <c:v>167.0</c:v>
                </c:pt>
                <c:pt idx="47">
                  <c:v>168.0</c:v>
                </c:pt>
                <c:pt idx="48">
                  <c:v>169.0</c:v>
                </c:pt>
                <c:pt idx="49">
                  <c:v>170.0</c:v>
                </c:pt>
                <c:pt idx="50">
                  <c:v>171.0</c:v>
                </c:pt>
                <c:pt idx="51">
                  <c:v>172.0</c:v>
                </c:pt>
                <c:pt idx="52">
                  <c:v>173.0</c:v>
                </c:pt>
                <c:pt idx="53">
                  <c:v>174.0</c:v>
                </c:pt>
                <c:pt idx="54">
                  <c:v>175.0</c:v>
                </c:pt>
                <c:pt idx="55">
                  <c:v>176.0</c:v>
                </c:pt>
                <c:pt idx="56">
                  <c:v>177.0</c:v>
                </c:pt>
                <c:pt idx="57">
                  <c:v>178.0</c:v>
                </c:pt>
                <c:pt idx="58">
                  <c:v>179.0</c:v>
                </c:pt>
                <c:pt idx="59">
                  <c:v>180.0</c:v>
                </c:pt>
                <c:pt idx="60">
                  <c:v>181.0</c:v>
                </c:pt>
                <c:pt idx="61">
                  <c:v>182.0</c:v>
                </c:pt>
                <c:pt idx="62">
                  <c:v>183.0</c:v>
                </c:pt>
                <c:pt idx="63">
                  <c:v>184.0</c:v>
                </c:pt>
                <c:pt idx="64">
                  <c:v>185.0</c:v>
                </c:pt>
                <c:pt idx="65">
                  <c:v>186.0</c:v>
                </c:pt>
                <c:pt idx="66">
                  <c:v>187.0</c:v>
                </c:pt>
                <c:pt idx="67">
                  <c:v>188.0</c:v>
                </c:pt>
                <c:pt idx="68">
                  <c:v>189.0</c:v>
                </c:pt>
                <c:pt idx="69">
                  <c:v>190.0</c:v>
                </c:pt>
                <c:pt idx="70">
                  <c:v>191.0</c:v>
                </c:pt>
                <c:pt idx="71">
                  <c:v>192.0</c:v>
                </c:pt>
                <c:pt idx="72">
                  <c:v>193.0</c:v>
                </c:pt>
                <c:pt idx="73">
                  <c:v>194.0</c:v>
                </c:pt>
                <c:pt idx="74">
                  <c:v>195.0</c:v>
                </c:pt>
                <c:pt idx="75">
                  <c:v>196.0</c:v>
                </c:pt>
                <c:pt idx="76">
                  <c:v>197.0</c:v>
                </c:pt>
                <c:pt idx="77">
                  <c:v>198.0</c:v>
                </c:pt>
                <c:pt idx="78">
                  <c:v>199.0</c:v>
                </c:pt>
                <c:pt idx="79">
                  <c:v>200.0</c:v>
                </c:pt>
                <c:pt idx="80">
                  <c:v>201.0</c:v>
                </c:pt>
                <c:pt idx="81">
                  <c:v>202.0</c:v>
                </c:pt>
                <c:pt idx="82">
                  <c:v>203.0</c:v>
                </c:pt>
                <c:pt idx="83">
                  <c:v>204.0</c:v>
                </c:pt>
                <c:pt idx="84">
                  <c:v>205.0</c:v>
                </c:pt>
                <c:pt idx="85">
                  <c:v>206.0</c:v>
                </c:pt>
                <c:pt idx="86">
                  <c:v>207.0</c:v>
                </c:pt>
                <c:pt idx="87">
                  <c:v>208.0</c:v>
                </c:pt>
                <c:pt idx="88">
                  <c:v>209.0</c:v>
                </c:pt>
                <c:pt idx="89">
                  <c:v>210.0</c:v>
                </c:pt>
                <c:pt idx="90">
                  <c:v>211.0</c:v>
                </c:pt>
                <c:pt idx="91">
                  <c:v>212.0</c:v>
                </c:pt>
                <c:pt idx="92">
                  <c:v>213.0</c:v>
                </c:pt>
                <c:pt idx="93">
                  <c:v>214.0</c:v>
                </c:pt>
                <c:pt idx="94">
                  <c:v>215.0</c:v>
                </c:pt>
                <c:pt idx="95">
                  <c:v>216.0</c:v>
                </c:pt>
                <c:pt idx="96">
                  <c:v>217.0</c:v>
                </c:pt>
                <c:pt idx="97">
                  <c:v>218.0</c:v>
                </c:pt>
                <c:pt idx="98">
                  <c:v>219.0</c:v>
                </c:pt>
                <c:pt idx="99">
                  <c:v>220.0</c:v>
                </c:pt>
                <c:pt idx="100">
                  <c:v>221.0</c:v>
                </c:pt>
                <c:pt idx="101">
                  <c:v>222.0</c:v>
                </c:pt>
                <c:pt idx="102">
                  <c:v>223.0</c:v>
                </c:pt>
                <c:pt idx="103">
                  <c:v>224.0</c:v>
                </c:pt>
                <c:pt idx="104">
                  <c:v>225.0</c:v>
                </c:pt>
                <c:pt idx="105">
                  <c:v>226.0</c:v>
                </c:pt>
                <c:pt idx="106">
                  <c:v>227.0</c:v>
                </c:pt>
                <c:pt idx="107">
                  <c:v>228.0</c:v>
                </c:pt>
                <c:pt idx="108">
                  <c:v>229.0</c:v>
                </c:pt>
                <c:pt idx="109">
                  <c:v>230.0</c:v>
                </c:pt>
                <c:pt idx="110">
                  <c:v>231.0</c:v>
                </c:pt>
                <c:pt idx="111">
                  <c:v>232.0</c:v>
                </c:pt>
                <c:pt idx="112">
                  <c:v>233.0</c:v>
                </c:pt>
                <c:pt idx="113">
                  <c:v>234.0</c:v>
                </c:pt>
                <c:pt idx="114">
                  <c:v>235.0</c:v>
                </c:pt>
                <c:pt idx="115">
                  <c:v>236.0</c:v>
                </c:pt>
                <c:pt idx="116">
                  <c:v>237.0</c:v>
                </c:pt>
                <c:pt idx="117">
                  <c:v>238.0</c:v>
                </c:pt>
                <c:pt idx="118">
                  <c:v>239.0</c:v>
                </c:pt>
                <c:pt idx="119">
                  <c:v>240.0</c:v>
                </c:pt>
                <c:pt idx="120">
                  <c:v>241.0</c:v>
                </c:pt>
                <c:pt idx="121">
                  <c:v>242.0</c:v>
                </c:pt>
                <c:pt idx="122">
                  <c:v>243.0</c:v>
                </c:pt>
                <c:pt idx="123">
                  <c:v>244.0</c:v>
                </c:pt>
                <c:pt idx="124">
                  <c:v>245.0</c:v>
                </c:pt>
                <c:pt idx="125">
                  <c:v>246.0</c:v>
                </c:pt>
                <c:pt idx="126">
                  <c:v>247.0</c:v>
                </c:pt>
                <c:pt idx="127">
                  <c:v>248.0</c:v>
                </c:pt>
                <c:pt idx="128">
                  <c:v>249.0</c:v>
                </c:pt>
                <c:pt idx="129">
                  <c:v>251.0</c:v>
                </c:pt>
                <c:pt idx="130">
                  <c:v>252.0</c:v>
                </c:pt>
                <c:pt idx="131">
                  <c:v>253.0</c:v>
                </c:pt>
                <c:pt idx="132">
                  <c:v>254.0</c:v>
                </c:pt>
                <c:pt idx="133">
                  <c:v>255.0</c:v>
                </c:pt>
                <c:pt idx="134">
                  <c:v>256.0</c:v>
                </c:pt>
                <c:pt idx="135">
                  <c:v>257.0</c:v>
                </c:pt>
                <c:pt idx="136">
                  <c:v>258.0</c:v>
                </c:pt>
                <c:pt idx="137">
                  <c:v>259.0</c:v>
                </c:pt>
                <c:pt idx="138">
                  <c:v>260.0</c:v>
                </c:pt>
                <c:pt idx="139">
                  <c:v>261.0</c:v>
                </c:pt>
                <c:pt idx="140">
                  <c:v>262.0</c:v>
                </c:pt>
                <c:pt idx="141">
                  <c:v>263.0</c:v>
                </c:pt>
                <c:pt idx="142">
                  <c:v>264.0</c:v>
                </c:pt>
                <c:pt idx="143">
                  <c:v>265.0</c:v>
                </c:pt>
                <c:pt idx="144">
                  <c:v>266.0</c:v>
                </c:pt>
                <c:pt idx="145">
                  <c:v>267.0</c:v>
                </c:pt>
                <c:pt idx="146">
                  <c:v>268.0</c:v>
                </c:pt>
                <c:pt idx="147">
                  <c:v>269.0</c:v>
                </c:pt>
                <c:pt idx="148">
                  <c:v>270.0</c:v>
                </c:pt>
                <c:pt idx="149">
                  <c:v>271.0</c:v>
                </c:pt>
                <c:pt idx="150">
                  <c:v>272.0</c:v>
                </c:pt>
                <c:pt idx="151">
                  <c:v>273.0</c:v>
                </c:pt>
                <c:pt idx="152">
                  <c:v>274.0</c:v>
                </c:pt>
                <c:pt idx="153">
                  <c:v>275.0</c:v>
                </c:pt>
                <c:pt idx="154">
                  <c:v>276.0</c:v>
                </c:pt>
                <c:pt idx="155">
                  <c:v>277.0</c:v>
                </c:pt>
                <c:pt idx="156">
                  <c:v>278.0</c:v>
                </c:pt>
                <c:pt idx="157">
                  <c:v>279.0</c:v>
                </c:pt>
                <c:pt idx="158">
                  <c:v>280.0</c:v>
                </c:pt>
                <c:pt idx="159">
                  <c:v>281.0</c:v>
                </c:pt>
                <c:pt idx="160">
                  <c:v>282.0</c:v>
                </c:pt>
                <c:pt idx="161">
                  <c:v>283.0</c:v>
                </c:pt>
                <c:pt idx="162">
                  <c:v>284.0</c:v>
                </c:pt>
                <c:pt idx="163">
                  <c:v>285.0</c:v>
                </c:pt>
                <c:pt idx="164">
                  <c:v>286.0</c:v>
                </c:pt>
                <c:pt idx="165">
                  <c:v>287.0</c:v>
                </c:pt>
                <c:pt idx="166">
                  <c:v>288.0</c:v>
                </c:pt>
                <c:pt idx="167">
                  <c:v>289.0</c:v>
                </c:pt>
                <c:pt idx="168">
                  <c:v>290.0</c:v>
                </c:pt>
                <c:pt idx="169">
                  <c:v>291.0</c:v>
                </c:pt>
                <c:pt idx="170">
                  <c:v>292.0</c:v>
                </c:pt>
                <c:pt idx="171">
                  <c:v>293.0</c:v>
                </c:pt>
                <c:pt idx="172">
                  <c:v>294.0</c:v>
                </c:pt>
                <c:pt idx="173">
                  <c:v>295.0</c:v>
                </c:pt>
                <c:pt idx="174">
                  <c:v>296.0</c:v>
                </c:pt>
                <c:pt idx="175">
                  <c:v>297.0</c:v>
                </c:pt>
                <c:pt idx="176">
                  <c:v>298.0</c:v>
                </c:pt>
                <c:pt idx="177">
                  <c:v>299.0</c:v>
                </c:pt>
                <c:pt idx="178">
                  <c:v>300.0</c:v>
                </c:pt>
                <c:pt idx="179">
                  <c:v>301.0</c:v>
                </c:pt>
                <c:pt idx="180">
                  <c:v>302.0</c:v>
                </c:pt>
                <c:pt idx="181">
                  <c:v>303.0</c:v>
                </c:pt>
                <c:pt idx="182">
                  <c:v>304.0</c:v>
                </c:pt>
                <c:pt idx="183">
                  <c:v>305.0</c:v>
                </c:pt>
                <c:pt idx="184">
                  <c:v>306.0</c:v>
                </c:pt>
                <c:pt idx="185">
                  <c:v>307.0</c:v>
                </c:pt>
                <c:pt idx="186">
                  <c:v>308.0</c:v>
                </c:pt>
                <c:pt idx="187">
                  <c:v>309.0</c:v>
                </c:pt>
                <c:pt idx="188">
                  <c:v>310.0</c:v>
                </c:pt>
                <c:pt idx="189">
                  <c:v>311.0</c:v>
                </c:pt>
                <c:pt idx="190">
                  <c:v>312.0</c:v>
                </c:pt>
                <c:pt idx="191">
                  <c:v>313.0</c:v>
                </c:pt>
                <c:pt idx="192">
                  <c:v>314.0</c:v>
                </c:pt>
                <c:pt idx="193">
                  <c:v>315.0</c:v>
                </c:pt>
                <c:pt idx="194">
                  <c:v>316.0</c:v>
                </c:pt>
                <c:pt idx="195">
                  <c:v>317.0</c:v>
                </c:pt>
                <c:pt idx="196">
                  <c:v>318.0</c:v>
                </c:pt>
                <c:pt idx="197">
                  <c:v>319.0</c:v>
                </c:pt>
                <c:pt idx="198">
                  <c:v>320.0</c:v>
                </c:pt>
                <c:pt idx="199">
                  <c:v>321.0</c:v>
                </c:pt>
                <c:pt idx="200">
                  <c:v>322.0</c:v>
                </c:pt>
                <c:pt idx="201">
                  <c:v>323.0</c:v>
                </c:pt>
                <c:pt idx="202">
                  <c:v>324.0</c:v>
                </c:pt>
                <c:pt idx="203">
                  <c:v>325.0</c:v>
                </c:pt>
                <c:pt idx="204">
                  <c:v>326.0</c:v>
                </c:pt>
                <c:pt idx="205">
                  <c:v>327.0</c:v>
                </c:pt>
                <c:pt idx="206">
                  <c:v>328.0</c:v>
                </c:pt>
                <c:pt idx="207">
                  <c:v>329.0</c:v>
                </c:pt>
                <c:pt idx="208">
                  <c:v>330.0</c:v>
                </c:pt>
                <c:pt idx="209">
                  <c:v>331.0</c:v>
                </c:pt>
                <c:pt idx="210">
                  <c:v>332.0</c:v>
                </c:pt>
                <c:pt idx="211">
                  <c:v>333.0</c:v>
                </c:pt>
                <c:pt idx="212">
                  <c:v>334.0</c:v>
                </c:pt>
                <c:pt idx="213">
                  <c:v>335.0</c:v>
                </c:pt>
                <c:pt idx="214">
                  <c:v>336.0</c:v>
                </c:pt>
                <c:pt idx="215">
                  <c:v>337.0</c:v>
                </c:pt>
                <c:pt idx="216">
                  <c:v>338.0</c:v>
                </c:pt>
                <c:pt idx="217">
                  <c:v>339.0</c:v>
                </c:pt>
                <c:pt idx="218">
                  <c:v>340.0</c:v>
                </c:pt>
                <c:pt idx="219">
                  <c:v>341.0</c:v>
                </c:pt>
                <c:pt idx="220">
                  <c:v>342.0</c:v>
                </c:pt>
                <c:pt idx="221">
                  <c:v>343.0</c:v>
                </c:pt>
                <c:pt idx="222">
                  <c:v>344.0</c:v>
                </c:pt>
                <c:pt idx="223">
                  <c:v>345.0</c:v>
                </c:pt>
                <c:pt idx="224">
                  <c:v>346.0</c:v>
                </c:pt>
                <c:pt idx="225">
                  <c:v>347.0</c:v>
                </c:pt>
                <c:pt idx="226">
                  <c:v>348.0</c:v>
                </c:pt>
                <c:pt idx="227">
                  <c:v>349.0</c:v>
                </c:pt>
                <c:pt idx="228">
                  <c:v>350.0</c:v>
                </c:pt>
                <c:pt idx="229">
                  <c:v>351.0</c:v>
                </c:pt>
                <c:pt idx="230">
                  <c:v>352.0</c:v>
                </c:pt>
                <c:pt idx="231">
                  <c:v>353.0</c:v>
                </c:pt>
                <c:pt idx="232">
                  <c:v>354.0</c:v>
                </c:pt>
                <c:pt idx="233">
                  <c:v>355.0</c:v>
                </c:pt>
                <c:pt idx="234">
                  <c:v>356.0</c:v>
                </c:pt>
                <c:pt idx="235">
                  <c:v>357.0</c:v>
                </c:pt>
                <c:pt idx="236">
                  <c:v>358.0</c:v>
                </c:pt>
                <c:pt idx="237">
                  <c:v>359.0</c:v>
                </c:pt>
                <c:pt idx="238">
                  <c:v>360.0</c:v>
                </c:pt>
                <c:pt idx="239">
                  <c:v>361.0</c:v>
                </c:pt>
                <c:pt idx="240">
                  <c:v>362.0</c:v>
                </c:pt>
                <c:pt idx="241">
                  <c:v>363.0</c:v>
                </c:pt>
                <c:pt idx="242">
                  <c:v>364.0</c:v>
                </c:pt>
              </c:numCache>
            </c:numRef>
          </c:xVal>
          <c:yVal>
            <c:numRef>
              <c:f>'Section 4'!$B$4:$B$246</c:f>
              <c:numCache>
                <c:formatCode>General</c:formatCode>
                <c:ptCount val="243"/>
                <c:pt idx="0">
                  <c:v>5.701642500000011</c:v>
                </c:pt>
                <c:pt idx="1">
                  <c:v>5.701642500000011</c:v>
                </c:pt>
                <c:pt idx="2">
                  <c:v>3.370175999999997</c:v>
                </c:pt>
                <c:pt idx="3">
                  <c:v>1.769558333333333</c:v>
                </c:pt>
                <c:pt idx="4">
                  <c:v>1.769558333333333</c:v>
                </c:pt>
                <c:pt idx="5">
                  <c:v>4.087278333333345</c:v>
                </c:pt>
                <c:pt idx="6">
                  <c:v>3.189098333333333</c:v>
                </c:pt>
                <c:pt idx="7">
                  <c:v>3.630085000000001</c:v>
                </c:pt>
                <c:pt idx="8">
                  <c:v>2.800973333333333</c:v>
                </c:pt>
                <c:pt idx="9">
                  <c:v>2.800973333333333</c:v>
                </c:pt>
                <c:pt idx="10">
                  <c:v>2.800973333333333</c:v>
                </c:pt>
                <c:pt idx="11">
                  <c:v>2.800973333333333</c:v>
                </c:pt>
                <c:pt idx="12">
                  <c:v>2.800973333333333</c:v>
                </c:pt>
                <c:pt idx="13">
                  <c:v>1.844763333333333</c:v>
                </c:pt>
                <c:pt idx="14">
                  <c:v>2.733691666666672</c:v>
                </c:pt>
                <c:pt idx="15">
                  <c:v>2.733691666666672</c:v>
                </c:pt>
                <c:pt idx="16">
                  <c:v>2.287303333333335</c:v>
                </c:pt>
                <c:pt idx="17">
                  <c:v>2.972716666666667</c:v>
                </c:pt>
                <c:pt idx="18">
                  <c:v>2.972716666666667</c:v>
                </c:pt>
                <c:pt idx="19">
                  <c:v>2.737045</c:v>
                </c:pt>
                <c:pt idx="20">
                  <c:v>2.737045</c:v>
                </c:pt>
                <c:pt idx="21">
                  <c:v>2.737045</c:v>
                </c:pt>
                <c:pt idx="22">
                  <c:v>3.777018333333333</c:v>
                </c:pt>
                <c:pt idx="23">
                  <c:v>3.242805</c:v>
                </c:pt>
                <c:pt idx="24">
                  <c:v>1.739979999999997</c:v>
                </c:pt>
                <c:pt idx="25">
                  <c:v>1.739979999999997</c:v>
                </c:pt>
                <c:pt idx="26">
                  <c:v>1.625591666666667</c:v>
                </c:pt>
                <c:pt idx="27">
                  <c:v>2.99330166666667</c:v>
                </c:pt>
                <c:pt idx="28">
                  <c:v>1.396225</c:v>
                </c:pt>
                <c:pt idx="29">
                  <c:v>1.313943333333333</c:v>
                </c:pt>
                <c:pt idx="30">
                  <c:v>2.036471666666667</c:v>
                </c:pt>
                <c:pt idx="31">
                  <c:v>2.036471666666667</c:v>
                </c:pt>
                <c:pt idx="32">
                  <c:v>6.501866666666667</c:v>
                </c:pt>
                <c:pt idx="33">
                  <c:v>3.686816666666667</c:v>
                </c:pt>
                <c:pt idx="34">
                  <c:v>3.582955</c:v>
                </c:pt>
                <c:pt idx="35">
                  <c:v>3.04047</c:v>
                </c:pt>
                <c:pt idx="36">
                  <c:v>3.04047</c:v>
                </c:pt>
                <c:pt idx="37">
                  <c:v>3.944738333333333</c:v>
                </c:pt>
                <c:pt idx="38">
                  <c:v>2.844586666666668</c:v>
                </c:pt>
                <c:pt idx="39">
                  <c:v>2.844586666666668</c:v>
                </c:pt>
                <c:pt idx="40">
                  <c:v>2.844586666666668</c:v>
                </c:pt>
                <c:pt idx="41">
                  <c:v>2.64756</c:v>
                </c:pt>
                <c:pt idx="42">
                  <c:v>8.541796666666666</c:v>
                </c:pt>
                <c:pt idx="43">
                  <c:v>11.93151333333333</c:v>
                </c:pt>
                <c:pt idx="44">
                  <c:v>4.798591666666667</c:v>
                </c:pt>
                <c:pt idx="45">
                  <c:v>3.23042</c:v>
                </c:pt>
                <c:pt idx="46">
                  <c:v>3.23042</c:v>
                </c:pt>
                <c:pt idx="47">
                  <c:v>3.23042</c:v>
                </c:pt>
                <c:pt idx="48">
                  <c:v>11.04518333333333</c:v>
                </c:pt>
                <c:pt idx="49">
                  <c:v>5.741793333333354</c:v>
                </c:pt>
                <c:pt idx="50">
                  <c:v>13.71593333333333</c:v>
                </c:pt>
                <c:pt idx="51">
                  <c:v>11.33391166666667</c:v>
                </c:pt>
                <c:pt idx="52">
                  <c:v>11.33391166666667</c:v>
                </c:pt>
                <c:pt idx="53">
                  <c:v>10.64346666666667</c:v>
                </c:pt>
                <c:pt idx="54">
                  <c:v>11.01115333333333</c:v>
                </c:pt>
                <c:pt idx="55">
                  <c:v>11.01115333333333</c:v>
                </c:pt>
                <c:pt idx="56">
                  <c:v>11.01115333333333</c:v>
                </c:pt>
                <c:pt idx="57">
                  <c:v>11.01115333333333</c:v>
                </c:pt>
                <c:pt idx="58">
                  <c:v>10.84968400000002</c:v>
                </c:pt>
                <c:pt idx="59">
                  <c:v>10.84968400000002</c:v>
                </c:pt>
                <c:pt idx="60">
                  <c:v>12.34584833333333</c:v>
                </c:pt>
                <c:pt idx="61">
                  <c:v>8.331304999999998</c:v>
                </c:pt>
                <c:pt idx="62">
                  <c:v>7.792401666666667</c:v>
                </c:pt>
                <c:pt idx="63">
                  <c:v>7.792401666666667</c:v>
                </c:pt>
                <c:pt idx="64">
                  <c:v>7.792401666666667</c:v>
                </c:pt>
                <c:pt idx="65">
                  <c:v>7.792401666666667</c:v>
                </c:pt>
                <c:pt idx="66">
                  <c:v>7.792401666666667</c:v>
                </c:pt>
                <c:pt idx="67">
                  <c:v>7.792401666666667</c:v>
                </c:pt>
                <c:pt idx="68">
                  <c:v>4.316109999999997</c:v>
                </c:pt>
                <c:pt idx="69">
                  <c:v>1.856403333333334</c:v>
                </c:pt>
                <c:pt idx="70">
                  <c:v>3.590116666666668</c:v>
                </c:pt>
                <c:pt idx="71">
                  <c:v>3.590116666666668</c:v>
                </c:pt>
                <c:pt idx="72">
                  <c:v>2.400416666666667</c:v>
                </c:pt>
                <c:pt idx="73">
                  <c:v>2.400416666666667</c:v>
                </c:pt>
                <c:pt idx="74">
                  <c:v>2.619801666666667</c:v>
                </c:pt>
                <c:pt idx="75">
                  <c:v>2.619801666666667</c:v>
                </c:pt>
                <c:pt idx="76">
                  <c:v>2.619801666666667</c:v>
                </c:pt>
                <c:pt idx="77">
                  <c:v>1.425036666666667</c:v>
                </c:pt>
                <c:pt idx="78">
                  <c:v>1.425036666666667</c:v>
                </c:pt>
                <c:pt idx="79">
                  <c:v>1.425036666666667</c:v>
                </c:pt>
                <c:pt idx="80">
                  <c:v>1.425036666666667</c:v>
                </c:pt>
                <c:pt idx="81">
                  <c:v>1.425036666666667</c:v>
                </c:pt>
                <c:pt idx="82">
                  <c:v>1.425036666666667</c:v>
                </c:pt>
                <c:pt idx="83">
                  <c:v>2.551254999999997</c:v>
                </c:pt>
                <c:pt idx="84">
                  <c:v>3.366123333333334</c:v>
                </c:pt>
                <c:pt idx="85">
                  <c:v>5.011518333333338</c:v>
                </c:pt>
                <c:pt idx="86">
                  <c:v>2.167788333333334</c:v>
                </c:pt>
                <c:pt idx="87">
                  <c:v>2.167788333333334</c:v>
                </c:pt>
                <c:pt idx="88">
                  <c:v>2.167788333333334</c:v>
                </c:pt>
                <c:pt idx="89">
                  <c:v>2.167788333333334</c:v>
                </c:pt>
                <c:pt idx="90">
                  <c:v>2.485466666666666</c:v>
                </c:pt>
                <c:pt idx="91">
                  <c:v>2.049244999999999</c:v>
                </c:pt>
                <c:pt idx="92">
                  <c:v>2.643961666666674</c:v>
                </c:pt>
                <c:pt idx="93">
                  <c:v>2.439383333333333</c:v>
                </c:pt>
                <c:pt idx="94">
                  <c:v>1.550836666666667</c:v>
                </c:pt>
                <c:pt idx="95">
                  <c:v>1.550836666666667</c:v>
                </c:pt>
                <c:pt idx="96">
                  <c:v>1.550836666666667</c:v>
                </c:pt>
                <c:pt idx="97">
                  <c:v>1.694601666666668</c:v>
                </c:pt>
                <c:pt idx="98">
                  <c:v>1.643151666666668</c:v>
                </c:pt>
                <c:pt idx="99">
                  <c:v>1.387515</c:v>
                </c:pt>
                <c:pt idx="100">
                  <c:v>1.387515</c:v>
                </c:pt>
                <c:pt idx="101">
                  <c:v>1.387515</c:v>
                </c:pt>
                <c:pt idx="102">
                  <c:v>1.387515</c:v>
                </c:pt>
                <c:pt idx="103">
                  <c:v>1.47881</c:v>
                </c:pt>
                <c:pt idx="104">
                  <c:v>1.47881</c:v>
                </c:pt>
                <c:pt idx="105">
                  <c:v>1.47881</c:v>
                </c:pt>
                <c:pt idx="106">
                  <c:v>5.162143333333334</c:v>
                </c:pt>
                <c:pt idx="107">
                  <c:v>5.162143333333334</c:v>
                </c:pt>
                <c:pt idx="108">
                  <c:v>5.162143333333334</c:v>
                </c:pt>
                <c:pt idx="109">
                  <c:v>5.162143333333334</c:v>
                </c:pt>
                <c:pt idx="110">
                  <c:v>5.332018333333338</c:v>
                </c:pt>
                <c:pt idx="111">
                  <c:v>5.332018333333338</c:v>
                </c:pt>
                <c:pt idx="112">
                  <c:v>2.613851666666667</c:v>
                </c:pt>
                <c:pt idx="113">
                  <c:v>2.385896666666667</c:v>
                </c:pt>
                <c:pt idx="114">
                  <c:v>2.385896666666667</c:v>
                </c:pt>
                <c:pt idx="115">
                  <c:v>2.385896666666667</c:v>
                </c:pt>
                <c:pt idx="116">
                  <c:v>2.385896666666667</c:v>
                </c:pt>
                <c:pt idx="117">
                  <c:v>2.385896666666667</c:v>
                </c:pt>
                <c:pt idx="118">
                  <c:v>1.701733333333332</c:v>
                </c:pt>
                <c:pt idx="119">
                  <c:v>2.734686666666667</c:v>
                </c:pt>
                <c:pt idx="120">
                  <c:v>2.498975</c:v>
                </c:pt>
                <c:pt idx="121">
                  <c:v>2.08521</c:v>
                </c:pt>
                <c:pt idx="122">
                  <c:v>2.08521</c:v>
                </c:pt>
                <c:pt idx="123">
                  <c:v>1.248088333333334</c:v>
                </c:pt>
                <c:pt idx="124">
                  <c:v>2.623568333333333</c:v>
                </c:pt>
                <c:pt idx="125">
                  <c:v>9.028345</c:v>
                </c:pt>
                <c:pt idx="126">
                  <c:v>8.155735000000023</c:v>
                </c:pt>
                <c:pt idx="127">
                  <c:v>5.731011666666667</c:v>
                </c:pt>
                <c:pt idx="128">
                  <c:v>4.797916666666647</c:v>
                </c:pt>
                <c:pt idx="129">
                  <c:v>4.770989999999998</c:v>
                </c:pt>
                <c:pt idx="130">
                  <c:v>3.866676666666667</c:v>
                </c:pt>
                <c:pt idx="131">
                  <c:v>2.74005</c:v>
                </c:pt>
                <c:pt idx="132">
                  <c:v>2.700563333333333</c:v>
                </c:pt>
                <c:pt idx="133">
                  <c:v>2.516506666666666</c:v>
                </c:pt>
                <c:pt idx="134">
                  <c:v>3.282478333333333</c:v>
                </c:pt>
                <c:pt idx="135">
                  <c:v>2.864881666666667</c:v>
                </c:pt>
                <c:pt idx="136">
                  <c:v>3.995596666666667</c:v>
                </c:pt>
                <c:pt idx="137">
                  <c:v>2.335811666666667</c:v>
                </c:pt>
                <c:pt idx="138">
                  <c:v>2.12014</c:v>
                </c:pt>
                <c:pt idx="139">
                  <c:v>2.12014</c:v>
                </c:pt>
                <c:pt idx="140">
                  <c:v>2.12014</c:v>
                </c:pt>
                <c:pt idx="141">
                  <c:v>1.620063333333334</c:v>
                </c:pt>
                <c:pt idx="142">
                  <c:v>1.620063333333334</c:v>
                </c:pt>
                <c:pt idx="143">
                  <c:v>1.620063333333334</c:v>
                </c:pt>
                <c:pt idx="144">
                  <c:v>1.070523333333333</c:v>
                </c:pt>
                <c:pt idx="145">
                  <c:v>0.867038333333335</c:v>
                </c:pt>
                <c:pt idx="146">
                  <c:v>1.252816666666667</c:v>
                </c:pt>
                <c:pt idx="147">
                  <c:v>1.223866666666666</c:v>
                </c:pt>
                <c:pt idx="148">
                  <c:v>1.223866666666666</c:v>
                </c:pt>
                <c:pt idx="149">
                  <c:v>0.926864999999999</c:v>
                </c:pt>
                <c:pt idx="150">
                  <c:v>1.045623333333332</c:v>
                </c:pt>
                <c:pt idx="151">
                  <c:v>1.045623333333332</c:v>
                </c:pt>
                <c:pt idx="152">
                  <c:v>1.045623333333332</c:v>
                </c:pt>
                <c:pt idx="153">
                  <c:v>1.344141666666668</c:v>
                </c:pt>
                <c:pt idx="154">
                  <c:v>1.344141666666668</c:v>
                </c:pt>
                <c:pt idx="155">
                  <c:v>1.344141666666668</c:v>
                </c:pt>
                <c:pt idx="156">
                  <c:v>1.811294999999997</c:v>
                </c:pt>
                <c:pt idx="157">
                  <c:v>1.811294999999997</c:v>
                </c:pt>
                <c:pt idx="158">
                  <c:v>2.575244999999997</c:v>
                </c:pt>
                <c:pt idx="159">
                  <c:v>2.47644666666666</c:v>
                </c:pt>
                <c:pt idx="160">
                  <c:v>2.119913333333333</c:v>
                </c:pt>
                <c:pt idx="161">
                  <c:v>2.048331666666676</c:v>
                </c:pt>
                <c:pt idx="162">
                  <c:v>2.593515</c:v>
                </c:pt>
                <c:pt idx="163">
                  <c:v>2.418948333333324</c:v>
                </c:pt>
                <c:pt idx="164">
                  <c:v>1.163221666666667</c:v>
                </c:pt>
                <c:pt idx="165">
                  <c:v>2.655711666666668</c:v>
                </c:pt>
                <c:pt idx="166">
                  <c:v>2.655711666666668</c:v>
                </c:pt>
                <c:pt idx="167">
                  <c:v>1.030541666666667</c:v>
                </c:pt>
                <c:pt idx="168">
                  <c:v>1.18091</c:v>
                </c:pt>
                <c:pt idx="169">
                  <c:v>1.18091</c:v>
                </c:pt>
                <c:pt idx="170">
                  <c:v>1.18091</c:v>
                </c:pt>
                <c:pt idx="171">
                  <c:v>1.207091666666666</c:v>
                </c:pt>
                <c:pt idx="172">
                  <c:v>1.207091666666666</c:v>
                </c:pt>
                <c:pt idx="173">
                  <c:v>1.207091666666666</c:v>
                </c:pt>
                <c:pt idx="174">
                  <c:v>1.257886666666667</c:v>
                </c:pt>
                <c:pt idx="175">
                  <c:v>1.015991666666664</c:v>
                </c:pt>
                <c:pt idx="176">
                  <c:v>1.872031666666666</c:v>
                </c:pt>
                <c:pt idx="177">
                  <c:v>0.864475000000001</c:v>
                </c:pt>
                <c:pt idx="178">
                  <c:v>0.864475000000001</c:v>
                </c:pt>
                <c:pt idx="179">
                  <c:v>0.578935000000001</c:v>
                </c:pt>
                <c:pt idx="180">
                  <c:v>0.585276666666667</c:v>
                </c:pt>
                <c:pt idx="181">
                  <c:v>0.585276666666667</c:v>
                </c:pt>
                <c:pt idx="182">
                  <c:v>0.585276666666667</c:v>
                </c:pt>
                <c:pt idx="183">
                  <c:v>0.585276666666667</c:v>
                </c:pt>
                <c:pt idx="184">
                  <c:v>0.900365</c:v>
                </c:pt>
                <c:pt idx="185">
                  <c:v>1.169316666666668</c:v>
                </c:pt>
                <c:pt idx="186">
                  <c:v>1.169316666666668</c:v>
                </c:pt>
                <c:pt idx="187">
                  <c:v>1.169316666666668</c:v>
                </c:pt>
                <c:pt idx="188">
                  <c:v>1.867955</c:v>
                </c:pt>
                <c:pt idx="189">
                  <c:v>1.867955</c:v>
                </c:pt>
                <c:pt idx="190">
                  <c:v>2.129365</c:v>
                </c:pt>
                <c:pt idx="191">
                  <c:v>2.129365</c:v>
                </c:pt>
                <c:pt idx="192">
                  <c:v>1.683038333333334</c:v>
                </c:pt>
                <c:pt idx="193">
                  <c:v>1.683038333333334</c:v>
                </c:pt>
                <c:pt idx="194">
                  <c:v>1.683038333333334</c:v>
                </c:pt>
                <c:pt idx="195">
                  <c:v>2.212978333333327</c:v>
                </c:pt>
                <c:pt idx="196">
                  <c:v>2.212978333333327</c:v>
                </c:pt>
                <c:pt idx="197">
                  <c:v>2.212978333333327</c:v>
                </c:pt>
                <c:pt idx="198">
                  <c:v>1.51407</c:v>
                </c:pt>
                <c:pt idx="199">
                  <c:v>1.51407</c:v>
                </c:pt>
                <c:pt idx="200">
                  <c:v>1.51407</c:v>
                </c:pt>
                <c:pt idx="201">
                  <c:v>1.51407</c:v>
                </c:pt>
                <c:pt idx="202">
                  <c:v>1.437244999999997</c:v>
                </c:pt>
                <c:pt idx="203">
                  <c:v>1.437244999999997</c:v>
                </c:pt>
                <c:pt idx="204">
                  <c:v>1.437244999999997</c:v>
                </c:pt>
                <c:pt idx="205">
                  <c:v>1.437244999999997</c:v>
                </c:pt>
                <c:pt idx="206">
                  <c:v>1.661046666666668</c:v>
                </c:pt>
                <c:pt idx="207">
                  <c:v>1.661046666666668</c:v>
                </c:pt>
                <c:pt idx="208">
                  <c:v>1.661046666666668</c:v>
                </c:pt>
                <c:pt idx="209">
                  <c:v>3.017823333333334</c:v>
                </c:pt>
                <c:pt idx="210">
                  <c:v>3.017823333333334</c:v>
                </c:pt>
                <c:pt idx="211">
                  <c:v>1.415939999999996</c:v>
                </c:pt>
                <c:pt idx="212">
                  <c:v>1.318276666666668</c:v>
                </c:pt>
                <c:pt idx="213">
                  <c:v>1.15824666666667</c:v>
                </c:pt>
                <c:pt idx="214">
                  <c:v>0.973366666666666</c:v>
                </c:pt>
                <c:pt idx="215">
                  <c:v>0.973366666666666</c:v>
                </c:pt>
                <c:pt idx="216">
                  <c:v>0.973366666666666</c:v>
                </c:pt>
                <c:pt idx="217">
                  <c:v>0.973366666666666</c:v>
                </c:pt>
                <c:pt idx="218">
                  <c:v>0.903391666666667</c:v>
                </c:pt>
                <c:pt idx="219">
                  <c:v>0.903391666666667</c:v>
                </c:pt>
                <c:pt idx="220">
                  <c:v>0.92895</c:v>
                </c:pt>
                <c:pt idx="221">
                  <c:v>0.914532</c:v>
                </c:pt>
                <c:pt idx="222">
                  <c:v>0.914532</c:v>
                </c:pt>
                <c:pt idx="223">
                  <c:v>1.339869999999997</c:v>
                </c:pt>
                <c:pt idx="224">
                  <c:v>2.374138333333333</c:v>
                </c:pt>
                <c:pt idx="225">
                  <c:v>2.374138333333333</c:v>
                </c:pt>
                <c:pt idx="226">
                  <c:v>2.374138333333333</c:v>
                </c:pt>
                <c:pt idx="227">
                  <c:v>2.374138333333333</c:v>
                </c:pt>
                <c:pt idx="228">
                  <c:v>1.078801666666667</c:v>
                </c:pt>
                <c:pt idx="229">
                  <c:v>1.006361666666667</c:v>
                </c:pt>
                <c:pt idx="230">
                  <c:v>1.044426666666667</c:v>
                </c:pt>
                <c:pt idx="231">
                  <c:v>1.044426666666667</c:v>
                </c:pt>
                <c:pt idx="232">
                  <c:v>1.335791666666666</c:v>
                </c:pt>
                <c:pt idx="233">
                  <c:v>2.98841</c:v>
                </c:pt>
                <c:pt idx="234">
                  <c:v>2.98841</c:v>
                </c:pt>
                <c:pt idx="235">
                  <c:v>2.98841</c:v>
                </c:pt>
                <c:pt idx="236">
                  <c:v>2.98841</c:v>
                </c:pt>
                <c:pt idx="237">
                  <c:v>2.98841</c:v>
                </c:pt>
                <c:pt idx="238">
                  <c:v>2.98841</c:v>
                </c:pt>
                <c:pt idx="239">
                  <c:v>2.623565</c:v>
                </c:pt>
                <c:pt idx="240">
                  <c:v>1.888165</c:v>
                </c:pt>
                <c:pt idx="241">
                  <c:v>1.888165</c:v>
                </c:pt>
                <c:pt idx="242">
                  <c:v>1.888165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0472824"/>
        <c:axId val="2070478504"/>
      </c:scatterChart>
      <c:scatterChart>
        <c:scatterStyle val="lineMarker"/>
        <c:varyColors val="0"/>
        <c:ser>
          <c:idx val="1"/>
          <c:order val="1"/>
          <c:tx>
            <c:v>NCOM vol</c:v>
          </c:tx>
          <c:marker>
            <c:symbol val="none"/>
          </c:marker>
          <c:xVal>
            <c:numRef>
              <c:f>'Section 4'!$F$4:$F$224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xVal>
          <c:yVal>
            <c:numRef>
              <c:f>'Section 4'!$G$4:$G$224</c:f>
              <c:numCache>
                <c:formatCode>General</c:formatCode>
                <c:ptCount val="221"/>
                <c:pt idx="0">
                  <c:v>0.000350000000000001</c:v>
                </c:pt>
                <c:pt idx="1">
                  <c:v>-1.0E-5</c:v>
                </c:pt>
                <c:pt idx="2">
                  <c:v>-5.00000000000002E-5</c:v>
                </c:pt>
                <c:pt idx="3">
                  <c:v>0.00131</c:v>
                </c:pt>
                <c:pt idx="4">
                  <c:v>0.00232</c:v>
                </c:pt>
                <c:pt idx="5">
                  <c:v>0.00228000000000001</c:v>
                </c:pt>
                <c:pt idx="6">
                  <c:v>0.00308000000000001</c:v>
                </c:pt>
                <c:pt idx="7">
                  <c:v>0.00345</c:v>
                </c:pt>
                <c:pt idx="8">
                  <c:v>0.00445</c:v>
                </c:pt>
                <c:pt idx="9">
                  <c:v>0.00551000000000001</c:v>
                </c:pt>
                <c:pt idx="10">
                  <c:v>0.00577000000000002</c:v>
                </c:pt>
                <c:pt idx="11">
                  <c:v>0.00609</c:v>
                </c:pt>
                <c:pt idx="12">
                  <c:v>0.00665</c:v>
                </c:pt>
                <c:pt idx="13">
                  <c:v>0.00744000000000002</c:v>
                </c:pt>
                <c:pt idx="14">
                  <c:v>0.00808000000000002</c:v>
                </c:pt>
                <c:pt idx="15">
                  <c:v>0.00796000000000001</c:v>
                </c:pt>
                <c:pt idx="16">
                  <c:v>0.00796000000000001</c:v>
                </c:pt>
                <c:pt idx="17">
                  <c:v>0.00759000000000001</c:v>
                </c:pt>
                <c:pt idx="18">
                  <c:v>0.00732000000000001</c:v>
                </c:pt>
                <c:pt idx="19">
                  <c:v>0.00554</c:v>
                </c:pt>
                <c:pt idx="20">
                  <c:v>0.00310000000000001</c:v>
                </c:pt>
                <c:pt idx="21">
                  <c:v>0.000980000000000003</c:v>
                </c:pt>
                <c:pt idx="22">
                  <c:v>-0.000450000000000001</c:v>
                </c:pt>
                <c:pt idx="23">
                  <c:v>-0.00101</c:v>
                </c:pt>
                <c:pt idx="24">
                  <c:v>-0.00122</c:v>
                </c:pt>
                <c:pt idx="25">
                  <c:v>-0.00135</c:v>
                </c:pt>
                <c:pt idx="26">
                  <c:v>-0.00203</c:v>
                </c:pt>
                <c:pt idx="27">
                  <c:v>-0.00333</c:v>
                </c:pt>
                <c:pt idx="28">
                  <c:v>-0.00314000000000001</c:v>
                </c:pt>
                <c:pt idx="29">
                  <c:v>-0.0026</c:v>
                </c:pt>
                <c:pt idx="30">
                  <c:v>-0.00156</c:v>
                </c:pt>
                <c:pt idx="31">
                  <c:v>-0.000300000000000001</c:v>
                </c:pt>
                <c:pt idx="32">
                  <c:v>0.000770000000000002</c:v>
                </c:pt>
                <c:pt idx="33">
                  <c:v>0.00147</c:v>
                </c:pt>
                <c:pt idx="34">
                  <c:v>0.00164</c:v>
                </c:pt>
                <c:pt idx="35">
                  <c:v>0.00192</c:v>
                </c:pt>
                <c:pt idx="36">
                  <c:v>0.00155</c:v>
                </c:pt>
                <c:pt idx="37">
                  <c:v>0.00235</c:v>
                </c:pt>
                <c:pt idx="38">
                  <c:v>0.00355</c:v>
                </c:pt>
                <c:pt idx="39">
                  <c:v>0.00354000000000001</c:v>
                </c:pt>
                <c:pt idx="40">
                  <c:v>0.00343</c:v>
                </c:pt>
                <c:pt idx="41">
                  <c:v>0.00412</c:v>
                </c:pt>
                <c:pt idx="42">
                  <c:v>0.00492</c:v>
                </c:pt>
                <c:pt idx="43">
                  <c:v>0.0055</c:v>
                </c:pt>
                <c:pt idx="44">
                  <c:v>0.00594000000000002</c:v>
                </c:pt>
                <c:pt idx="45">
                  <c:v>0.00628000000000001</c:v>
                </c:pt>
                <c:pt idx="46">
                  <c:v>0.00600000000000001</c:v>
                </c:pt>
                <c:pt idx="47">
                  <c:v>0.00626</c:v>
                </c:pt>
                <c:pt idx="48">
                  <c:v>0.00632</c:v>
                </c:pt>
                <c:pt idx="49">
                  <c:v>0.00684000000000001</c:v>
                </c:pt>
                <c:pt idx="50">
                  <c:v>0.00653000000000001</c:v>
                </c:pt>
                <c:pt idx="51">
                  <c:v>0.00612</c:v>
                </c:pt>
                <c:pt idx="52">
                  <c:v>0.00589</c:v>
                </c:pt>
                <c:pt idx="53">
                  <c:v>0.00584</c:v>
                </c:pt>
                <c:pt idx="54">
                  <c:v>0.00531</c:v>
                </c:pt>
                <c:pt idx="55">
                  <c:v>0.00440000000000001</c:v>
                </c:pt>
                <c:pt idx="56">
                  <c:v>0.00401</c:v>
                </c:pt>
                <c:pt idx="57">
                  <c:v>0.00328000000000001</c:v>
                </c:pt>
                <c:pt idx="58">
                  <c:v>0.00245</c:v>
                </c:pt>
                <c:pt idx="59">
                  <c:v>0.00198</c:v>
                </c:pt>
                <c:pt idx="60">
                  <c:v>0.00136</c:v>
                </c:pt>
                <c:pt idx="61">
                  <c:v>0.00154</c:v>
                </c:pt>
                <c:pt idx="62">
                  <c:v>0.00195000000000001</c:v>
                </c:pt>
                <c:pt idx="63">
                  <c:v>0.00201</c:v>
                </c:pt>
                <c:pt idx="64">
                  <c:v>0.00221</c:v>
                </c:pt>
                <c:pt idx="65">
                  <c:v>0.00235</c:v>
                </c:pt>
                <c:pt idx="66">
                  <c:v>0.00269000000000001</c:v>
                </c:pt>
                <c:pt idx="67">
                  <c:v>0.00214000000000001</c:v>
                </c:pt>
                <c:pt idx="68">
                  <c:v>0.00221</c:v>
                </c:pt>
                <c:pt idx="69">
                  <c:v>0.0024</c:v>
                </c:pt>
                <c:pt idx="70">
                  <c:v>0.00194000000000001</c:v>
                </c:pt>
                <c:pt idx="71">
                  <c:v>0.00187</c:v>
                </c:pt>
                <c:pt idx="72">
                  <c:v>0.00224000000000001</c:v>
                </c:pt>
                <c:pt idx="73">
                  <c:v>0.00185</c:v>
                </c:pt>
                <c:pt idx="74">
                  <c:v>0.00071</c:v>
                </c:pt>
                <c:pt idx="75">
                  <c:v>-0.000790000000000002</c:v>
                </c:pt>
                <c:pt idx="76">
                  <c:v>-0.00127</c:v>
                </c:pt>
                <c:pt idx="77">
                  <c:v>-0.00119</c:v>
                </c:pt>
                <c:pt idx="78">
                  <c:v>-0.000550000000000001</c:v>
                </c:pt>
                <c:pt idx="79">
                  <c:v>-5.00000000000002E-5</c:v>
                </c:pt>
                <c:pt idx="80">
                  <c:v>0.000180000000000001</c:v>
                </c:pt>
                <c:pt idx="81">
                  <c:v>0.000660000000000001</c:v>
                </c:pt>
                <c:pt idx="82">
                  <c:v>0.000320000000000001</c:v>
                </c:pt>
                <c:pt idx="83">
                  <c:v>-0.0004</c:v>
                </c:pt>
                <c:pt idx="84">
                  <c:v>-0.00029</c:v>
                </c:pt>
                <c:pt idx="85">
                  <c:v>0.000180000000000001</c:v>
                </c:pt>
                <c:pt idx="86">
                  <c:v>0.000860000000000002</c:v>
                </c:pt>
                <c:pt idx="87">
                  <c:v>0.00148</c:v>
                </c:pt>
                <c:pt idx="88">
                  <c:v>0.00222000000000001</c:v>
                </c:pt>
                <c:pt idx="89">
                  <c:v>0.00305</c:v>
                </c:pt>
                <c:pt idx="90">
                  <c:v>0.00353</c:v>
                </c:pt>
                <c:pt idx="91">
                  <c:v>0.00389</c:v>
                </c:pt>
                <c:pt idx="92">
                  <c:v>0.00394</c:v>
                </c:pt>
                <c:pt idx="93">
                  <c:v>0.00387</c:v>
                </c:pt>
                <c:pt idx="94">
                  <c:v>0.00398</c:v>
                </c:pt>
                <c:pt idx="95">
                  <c:v>0.00433</c:v>
                </c:pt>
                <c:pt idx="96">
                  <c:v>0.00488</c:v>
                </c:pt>
                <c:pt idx="97">
                  <c:v>0.00546</c:v>
                </c:pt>
                <c:pt idx="98">
                  <c:v>0.00638000000000001</c:v>
                </c:pt>
                <c:pt idx="99">
                  <c:v>0.00700000000000001</c:v>
                </c:pt>
                <c:pt idx="100">
                  <c:v>0.00679000000000001</c:v>
                </c:pt>
                <c:pt idx="101">
                  <c:v>0.00674000000000001</c:v>
                </c:pt>
                <c:pt idx="102">
                  <c:v>0.00690000000000001</c:v>
                </c:pt>
                <c:pt idx="103">
                  <c:v>0.00722</c:v>
                </c:pt>
                <c:pt idx="104">
                  <c:v>0.00768000000000001</c:v>
                </c:pt>
                <c:pt idx="105">
                  <c:v>0.00763000000000001</c:v>
                </c:pt>
                <c:pt idx="106">
                  <c:v>0.00708000000000001</c:v>
                </c:pt>
                <c:pt idx="107">
                  <c:v>0.00573000000000001</c:v>
                </c:pt>
                <c:pt idx="108">
                  <c:v>0.00418</c:v>
                </c:pt>
                <c:pt idx="109">
                  <c:v>0.0028</c:v>
                </c:pt>
                <c:pt idx="110">
                  <c:v>0.00123</c:v>
                </c:pt>
                <c:pt idx="111">
                  <c:v>0.000220000000000001</c:v>
                </c:pt>
                <c:pt idx="112">
                  <c:v>6.00000000000002E-5</c:v>
                </c:pt>
                <c:pt idx="113">
                  <c:v>-0.00046</c:v>
                </c:pt>
                <c:pt idx="114">
                  <c:v>-0.000490000000000001</c:v>
                </c:pt>
                <c:pt idx="115">
                  <c:v>0.00011</c:v>
                </c:pt>
                <c:pt idx="116">
                  <c:v>0.00153</c:v>
                </c:pt>
                <c:pt idx="117">
                  <c:v>0.00258000000000001</c:v>
                </c:pt>
                <c:pt idx="118">
                  <c:v>0.00391</c:v>
                </c:pt>
                <c:pt idx="119">
                  <c:v>0.0052</c:v>
                </c:pt>
                <c:pt idx="120">
                  <c:v>0.00616</c:v>
                </c:pt>
                <c:pt idx="121">
                  <c:v>0.00715000000000001</c:v>
                </c:pt>
                <c:pt idx="122">
                  <c:v>0.00825000000000002</c:v>
                </c:pt>
                <c:pt idx="123">
                  <c:v>0.00818</c:v>
                </c:pt>
                <c:pt idx="124">
                  <c:v>0.00758000000000002</c:v>
                </c:pt>
                <c:pt idx="125">
                  <c:v>0.00709</c:v>
                </c:pt>
                <c:pt idx="126">
                  <c:v>0.00633000000000001</c:v>
                </c:pt>
                <c:pt idx="127">
                  <c:v>0.00525000000000001</c:v>
                </c:pt>
                <c:pt idx="128">
                  <c:v>0.00414</c:v>
                </c:pt>
                <c:pt idx="129">
                  <c:v>0.00295</c:v>
                </c:pt>
                <c:pt idx="130">
                  <c:v>0.00146</c:v>
                </c:pt>
                <c:pt idx="131">
                  <c:v>-0.000270000000000001</c:v>
                </c:pt>
                <c:pt idx="132">
                  <c:v>-0.00161</c:v>
                </c:pt>
                <c:pt idx="133">
                  <c:v>-0.00255</c:v>
                </c:pt>
                <c:pt idx="134">
                  <c:v>-0.00327000000000001</c:v>
                </c:pt>
                <c:pt idx="135">
                  <c:v>-0.00316000000000001</c:v>
                </c:pt>
                <c:pt idx="136">
                  <c:v>-0.00332</c:v>
                </c:pt>
                <c:pt idx="137">
                  <c:v>-0.00393</c:v>
                </c:pt>
                <c:pt idx="138">
                  <c:v>-0.00476</c:v>
                </c:pt>
                <c:pt idx="139">
                  <c:v>-0.0052</c:v>
                </c:pt>
                <c:pt idx="140">
                  <c:v>-0.00543000000000002</c:v>
                </c:pt>
                <c:pt idx="141">
                  <c:v>-0.00571</c:v>
                </c:pt>
                <c:pt idx="142">
                  <c:v>-0.00567</c:v>
                </c:pt>
                <c:pt idx="143">
                  <c:v>-0.00591000000000001</c:v>
                </c:pt>
                <c:pt idx="144">
                  <c:v>-0.00649000000000001</c:v>
                </c:pt>
                <c:pt idx="145">
                  <c:v>-0.00678000000000001</c:v>
                </c:pt>
                <c:pt idx="146">
                  <c:v>-0.00689000000000001</c:v>
                </c:pt>
                <c:pt idx="147">
                  <c:v>-0.00681000000000001</c:v>
                </c:pt>
                <c:pt idx="148">
                  <c:v>-0.00597000000000002</c:v>
                </c:pt>
                <c:pt idx="149">
                  <c:v>-0.00616</c:v>
                </c:pt>
                <c:pt idx="150">
                  <c:v>-0.00634000000000001</c:v>
                </c:pt>
                <c:pt idx="151">
                  <c:v>-0.00607000000000001</c:v>
                </c:pt>
                <c:pt idx="152">
                  <c:v>-0.00537</c:v>
                </c:pt>
                <c:pt idx="153">
                  <c:v>-0.00467</c:v>
                </c:pt>
                <c:pt idx="154">
                  <c:v>-0.00390000000000001</c:v>
                </c:pt>
                <c:pt idx="155">
                  <c:v>-0.00336000000000001</c:v>
                </c:pt>
                <c:pt idx="156">
                  <c:v>-0.00320000000000001</c:v>
                </c:pt>
                <c:pt idx="157">
                  <c:v>-0.00323000000000001</c:v>
                </c:pt>
                <c:pt idx="158">
                  <c:v>-0.00308000000000001</c:v>
                </c:pt>
                <c:pt idx="159">
                  <c:v>-0.00328000000000001</c:v>
                </c:pt>
                <c:pt idx="160">
                  <c:v>-0.00316000000000001</c:v>
                </c:pt>
                <c:pt idx="161">
                  <c:v>-0.00323000000000001</c:v>
                </c:pt>
                <c:pt idx="162">
                  <c:v>-0.00378000000000001</c:v>
                </c:pt>
                <c:pt idx="163">
                  <c:v>-0.00406</c:v>
                </c:pt>
                <c:pt idx="164">
                  <c:v>-0.00438</c:v>
                </c:pt>
                <c:pt idx="165">
                  <c:v>-0.00502</c:v>
                </c:pt>
                <c:pt idx="166">
                  <c:v>-0.00495000000000001</c:v>
                </c:pt>
                <c:pt idx="167">
                  <c:v>-0.0046</c:v>
                </c:pt>
                <c:pt idx="168">
                  <c:v>-0.00444000000000001</c:v>
                </c:pt>
                <c:pt idx="169">
                  <c:v>-0.00421000000000001</c:v>
                </c:pt>
                <c:pt idx="170">
                  <c:v>-0.00395</c:v>
                </c:pt>
                <c:pt idx="171">
                  <c:v>-0.00348</c:v>
                </c:pt>
                <c:pt idx="172">
                  <c:v>-0.00286000000000001</c:v>
                </c:pt>
                <c:pt idx="173">
                  <c:v>-0.00177</c:v>
                </c:pt>
                <c:pt idx="174">
                  <c:v>-0.00097</c:v>
                </c:pt>
                <c:pt idx="175">
                  <c:v>-0.00153</c:v>
                </c:pt>
                <c:pt idx="176">
                  <c:v>-0.00135</c:v>
                </c:pt>
                <c:pt idx="177">
                  <c:v>-0.00142</c:v>
                </c:pt>
                <c:pt idx="178">
                  <c:v>-0.00192</c:v>
                </c:pt>
                <c:pt idx="179">
                  <c:v>-0.00216000000000001</c:v>
                </c:pt>
                <c:pt idx="180">
                  <c:v>-0.00272000000000001</c:v>
                </c:pt>
                <c:pt idx="181">
                  <c:v>-0.00427000000000001</c:v>
                </c:pt>
                <c:pt idx="182">
                  <c:v>-0.00452</c:v>
                </c:pt>
                <c:pt idx="183">
                  <c:v>-0.00471</c:v>
                </c:pt>
                <c:pt idx="184">
                  <c:v>-0.00542000000000001</c:v>
                </c:pt>
                <c:pt idx="185">
                  <c:v>-0.00593000000000002</c:v>
                </c:pt>
                <c:pt idx="186">
                  <c:v>-0.00634000000000001</c:v>
                </c:pt>
                <c:pt idx="187">
                  <c:v>-0.00613000000000001</c:v>
                </c:pt>
                <c:pt idx="188">
                  <c:v>-0.00628000000000001</c:v>
                </c:pt>
                <c:pt idx="189">
                  <c:v>-0.00595000000000001</c:v>
                </c:pt>
                <c:pt idx="190">
                  <c:v>-0.00566</c:v>
                </c:pt>
                <c:pt idx="191">
                  <c:v>-0.00529000000000001</c:v>
                </c:pt>
                <c:pt idx="192">
                  <c:v>-0.00486</c:v>
                </c:pt>
                <c:pt idx="193">
                  <c:v>-0.00483000000000001</c:v>
                </c:pt>
                <c:pt idx="194">
                  <c:v>-0.00507</c:v>
                </c:pt>
                <c:pt idx="195">
                  <c:v>-0.00526</c:v>
                </c:pt>
                <c:pt idx="196">
                  <c:v>-0.00528</c:v>
                </c:pt>
                <c:pt idx="197">
                  <c:v>-0.00490000000000001</c:v>
                </c:pt>
                <c:pt idx="198">
                  <c:v>-0.00521000000000001</c:v>
                </c:pt>
                <c:pt idx="199">
                  <c:v>-0.00557000000000001</c:v>
                </c:pt>
                <c:pt idx="200">
                  <c:v>-0.00634000000000001</c:v>
                </c:pt>
                <c:pt idx="201">
                  <c:v>-0.00604000000000001</c:v>
                </c:pt>
                <c:pt idx="202">
                  <c:v>-0.00594000000000002</c:v>
                </c:pt>
                <c:pt idx="203">
                  <c:v>-0.00534000000000001</c:v>
                </c:pt>
                <c:pt idx="204">
                  <c:v>-0.00506</c:v>
                </c:pt>
                <c:pt idx="205">
                  <c:v>-0.00429</c:v>
                </c:pt>
                <c:pt idx="206">
                  <c:v>-0.00340000000000001</c:v>
                </c:pt>
                <c:pt idx="207">
                  <c:v>-0.00294</c:v>
                </c:pt>
                <c:pt idx="208">
                  <c:v>-0.00185</c:v>
                </c:pt>
                <c:pt idx="209">
                  <c:v>-0.000760000000000001</c:v>
                </c:pt>
                <c:pt idx="210">
                  <c:v>-0.00051</c:v>
                </c:pt>
                <c:pt idx="211">
                  <c:v>0.000570000000000001</c:v>
                </c:pt>
                <c:pt idx="212">
                  <c:v>0.000650000000000002</c:v>
                </c:pt>
                <c:pt idx="213">
                  <c:v>0.000270000000000001</c:v>
                </c:pt>
                <c:pt idx="214">
                  <c:v>-6.00000000000002E-5</c:v>
                </c:pt>
                <c:pt idx="215">
                  <c:v>-0.000600000000000001</c:v>
                </c:pt>
                <c:pt idx="216">
                  <c:v>-0.00131</c:v>
                </c:pt>
                <c:pt idx="217">
                  <c:v>-0.00169000000000001</c:v>
                </c:pt>
                <c:pt idx="218">
                  <c:v>-0.00253</c:v>
                </c:pt>
                <c:pt idx="219">
                  <c:v>-0.00294</c:v>
                </c:pt>
                <c:pt idx="220">
                  <c:v>-0.00339</c:v>
                </c:pt>
              </c:numCache>
            </c:numRef>
          </c:yVal>
          <c:smooth val="0"/>
        </c:ser>
        <c:ser>
          <c:idx val="2"/>
          <c:order val="2"/>
          <c:tx>
            <c:v>HYCOM vol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'Section 4'!$F$4:$F$224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xVal>
          <c:yVal>
            <c:numRef>
              <c:f>'Section 4'!$I$4:$I$224</c:f>
              <c:numCache>
                <c:formatCode>General</c:formatCode>
                <c:ptCount val="221"/>
                <c:pt idx="0">
                  <c:v>-0.00291</c:v>
                </c:pt>
                <c:pt idx="1">
                  <c:v>-0.00391</c:v>
                </c:pt>
                <c:pt idx="2">
                  <c:v>-0.00401</c:v>
                </c:pt>
                <c:pt idx="3">
                  <c:v>-0.00337</c:v>
                </c:pt>
                <c:pt idx="4">
                  <c:v>-0.00247</c:v>
                </c:pt>
                <c:pt idx="5">
                  <c:v>-0.00328000000000001</c:v>
                </c:pt>
                <c:pt idx="6">
                  <c:v>-0.00334000000000001</c:v>
                </c:pt>
                <c:pt idx="7">
                  <c:v>-0.0029</c:v>
                </c:pt>
                <c:pt idx="8">
                  <c:v>-0.00199000000000001</c:v>
                </c:pt>
                <c:pt idx="9">
                  <c:v>-0.00148</c:v>
                </c:pt>
                <c:pt idx="10">
                  <c:v>-0.00136</c:v>
                </c:pt>
                <c:pt idx="11">
                  <c:v>-0.000880000000000003</c:v>
                </c:pt>
                <c:pt idx="12">
                  <c:v>0.000250000000000001</c:v>
                </c:pt>
                <c:pt idx="13">
                  <c:v>0.00143</c:v>
                </c:pt>
                <c:pt idx="14">
                  <c:v>0.00234</c:v>
                </c:pt>
                <c:pt idx="15">
                  <c:v>0.0029</c:v>
                </c:pt>
                <c:pt idx="16">
                  <c:v>0.00349</c:v>
                </c:pt>
                <c:pt idx="17">
                  <c:v>0.00360000000000001</c:v>
                </c:pt>
                <c:pt idx="18">
                  <c:v>0.00344</c:v>
                </c:pt>
                <c:pt idx="19">
                  <c:v>0.00266000000000001</c:v>
                </c:pt>
                <c:pt idx="20">
                  <c:v>0.00172</c:v>
                </c:pt>
                <c:pt idx="21">
                  <c:v>0.00096</c:v>
                </c:pt>
                <c:pt idx="22">
                  <c:v>0.000300000000000001</c:v>
                </c:pt>
                <c:pt idx="23">
                  <c:v>7.00000000000002E-5</c:v>
                </c:pt>
                <c:pt idx="24">
                  <c:v>0.00012</c:v>
                </c:pt>
                <c:pt idx="25">
                  <c:v>-6.00000000000002E-5</c:v>
                </c:pt>
                <c:pt idx="26">
                  <c:v>-0.000790000000000002</c:v>
                </c:pt>
                <c:pt idx="27">
                  <c:v>-0.00163</c:v>
                </c:pt>
                <c:pt idx="28">
                  <c:v>-0.00177</c:v>
                </c:pt>
                <c:pt idx="29">
                  <c:v>-0.00207</c:v>
                </c:pt>
                <c:pt idx="30">
                  <c:v>-0.00216000000000001</c:v>
                </c:pt>
                <c:pt idx="31">
                  <c:v>-0.00217000000000001</c:v>
                </c:pt>
                <c:pt idx="32">
                  <c:v>-0.00222000000000001</c:v>
                </c:pt>
                <c:pt idx="33">
                  <c:v>-0.00229</c:v>
                </c:pt>
                <c:pt idx="34">
                  <c:v>-0.00279</c:v>
                </c:pt>
                <c:pt idx="35">
                  <c:v>-0.00296</c:v>
                </c:pt>
                <c:pt idx="36">
                  <c:v>-0.00344</c:v>
                </c:pt>
                <c:pt idx="37">
                  <c:v>-0.00289</c:v>
                </c:pt>
                <c:pt idx="38">
                  <c:v>-0.00231</c:v>
                </c:pt>
                <c:pt idx="39">
                  <c:v>-0.00253</c:v>
                </c:pt>
                <c:pt idx="40">
                  <c:v>-0.00299</c:v>
                </c:pt>
                <c:pt idx="41">
                  <c:v>-0.00340000000000001</c:v>
                </c:pt>
                <c:pt idx="42">
                  <c:v>-0.00351</c:v>
                </c:pt>
                <c:pt idx="43">
                  <c:v>-0.00350000000000001</c:v>
                </c:pt>
                <c:pt idx="44">
                  <c:v>-0.00346</c:v>
                </c:pt>
                <c:pt idx="45">
                  <c:v>-0.00329000000000001</c:v>
                </c:pt>
                <c:pt idx="46">
                  <c:v>-0.00366000000000001</c:v>
                </c:pt>
                <c:pt idx="47">
                  <c:v>-0.00383</c:v>
                </c:pt>
                <c:pt idx="48">
                  <c:v>-0.00403</c:v>
                </c:pt>
                <c:pt idx="49">
                  <c:v>-0.00442</c:v>
                </c:pt>
                <c:pt idx="50">
                  <c:v>-0.0048</c:v>
                </c:pt>
                <c:pt idx="51">
                  <c:v>-0.00511</c:v>
                </c:pt>
                <c:pt idx="52">
                  <c:v>-0.00511</c:v>
                </c:pt>
                <c:pt idx="53">
                  <c:v>-0.00508000000000001</c:v>
                </c:pt>
                <c:pt idx="54">
                  <c:v>-0.00540000000000001</c:v>
                </c:pt>
                <c:pt idx="55">
                  <c:v>-0.00530000000000001</c:v>
                </c:pt>
                <c:pt idx="56">
                  <c:v>-0.00491000000000001</c:v>
                </c:pt>
                <c:pt idx="57">
                  <c:v>-0.00449000000000001</c:v>
                </c:pt>
                <c:pt idx="58">
                  <c:v>-0.00468</c:v>
                </c:pt>
                <c:pt idx="59">
                  <c:v>-0.00500000000000001</c:v>
                </c:pt>
                <c:pt idx="60">
                  <c:v>-0.00523000000000001</c:v>
                </c:pt>
                <c:pt idx="61">
                  <c:v>-0.00490000000000001</c:v>
                </c:pt>
                <c:pt idx="62">
                  <c:v>-0.00468</c:v>
                </c:pt>
                <c:pt idx="63">
                  <c:v>-0.00426</c:v>
                </c:pt>
                <c:pt idx="64">
                  <c:v>-0.00395</c:v>
                </c:pt>
                <c:pt idx="65">
                  <c:v>-0.00338000000000001</c:v>
                </c:pt>
                <c:pt idx="66">
                  <c:v>-0.00336000000000001</c:v>
                </c:pt>
                <c:pt idx="67">
                  <c:v>-0.00421000000000001</c:v>
                </c:pt>
                <c:pt idx="68">
                  <c:v>-0.00482</c:v>
                </c:pt>
                <c:pt idx="69">
                  <c:v>-0.0046</c:v>
                </c:pt>
                <c:pt idx="70">
                  <c:v>-0.00434000000000001</c:v>
                </c:pt>
                <c:pt idx="71">
                  <c:v>-0.00363</c:v>
                </c:pt>
                <c:pt idx="72">
                  <c:v>-0.0033</c:v>
                </c:pt>
                <c:pt idx="73">
                  <c:v>-0.00300000000000001</c:v>
                </c:pt>
                <c:pt idx="74">
                  <c:v>-0.00313</c:v>
                </c:pt>
                <c:pt idx="75">
                  <c:v>-0.00367000000000001</c:v>
                </c:pt>
                <c:pt idx="76">
                  <c:v>-0.00372000000000001</c:v>
                </c:pt>
                <c:pt idx="77">
                  <c:v>-0.00395</c:v>
                </c:pt>
                <c:pt idx="78">
                  <c:v>-0.00400000000000001</c:v>
                </c:pt>
                <c:pt idx="79">
                  <c:v>-0.00418</c:v>
                </c:pt>
                <c:pt idx="80">
                  <c:v>-0.00425</c:v>
                </c:pt>
                <c:pt idx="81">
                  <c:v>-0.00464</c:v>
                </c:pt>
                <c:pt idx="82">
                  <c:v>-0.00544000000000001</c:v>
                </c:pt>
                <c:pt idx="83">
                  <c:v>-0.00597000000000002</c:v>
                </c:pt>
                <c:pt idx="84">
                  <c:v>-0.00582</c:v>
                </c:pt>
                <c:pt idx="85">
                  <c:v>-0.00569</c:v>
                </c:pt>
                <c:pt idx="86">
                  <c:v>-0.00534000000000001</c:v>
                </c:pt>
                <c:pt idx="87">
                  <c:v>-0.00595000000000001</c:v>
                </c:pt>
                <c:pt idx="88">
                  <c:v>-0.00617000000000001</c:v>
                </c:pt>
                <c:pt idx="89">
                  <c:v>-0.00596000000000001</c:v>
                </c:pt>
                <c:pt idx="90">
                  <c:v>-0.00549000000000001</c:v>
                </c:pt>
                <c:pt idx="91">
                  <c:v>-0.00522</c:v>
                </c:pt>
                <c:pt idx="92">
                  <c:v>-0.00494000000000001</c:v>
                </c:pt>
                <c:pt idx="93">
                  <c:v>-0.00470000000000001</c:v>
                </c:pt>
                <c:pt idx="94">
                  <c:v>-0.00475</c:v>
                </c:pt>
                <c:pt idx="95">
                  <c:v>-0.00478000000000001</c:v>
                </c:pt>
                <c:pt idx="96">
                  <c:v>-0.00494000000000001</c:v>
                </c:pt>
                <c:pt idx="97">
                  <c:v>-0.00484</c:v>
                </c:pt>
                <c:pt idx="98">
                  <c:v>-0.00464</c:v>
                </c:pt>
                <c:pt idx="99">
                  <c:v>-0.00327000000000001</c:v>
                </c:pt>
                <c:pt idx="100">
                  <c:v>-0.00302000000000001</c:v>
                </c:pt>
                <c:pt idx="101">
                  <c:v>-0.00334000000000001</c:v>
                </c:pt>
                <c:pt idx="102">
                  <c:v>-0.00360000000000001</c:v>
                </c:pt>
                <c:pt idx="103">
                  <c:v>-0.00411</c:v>
                </c:pt>
                <c:pt idx="104">
                  <c:v>-0.00468</c:v>
                </c:pt>
                <c:pt idx="105">
                  <c:v>-0.00478000000000001</c:v>
                </c:pt>
                <c:pt idx="106">
                  <c:v>-0.00496000000000001</c:v>
                </c:pt>
                <c:pt idx="107">
                  <c:v>-0.0052</c:v>
                </c:pt>
                <c:pt idx="108">
                  <c:v>-0.00559000000000001</c:v>
                </c:pt>
                <c:pt idx="109">
                  <c:v>-0.00537</c:v>
                </c:pt>
                <c:pt idx="110">
                  <c:v>-0.00608000000000001</c:v>
                </c:pt>
                <c:pt idx="111">
                  <c:v>-0.00582</c:v>
                </c:pt>
                <c:pt idx="112">
                  <c:v>-0.0056</c:v>
                </c:pt>
                <c:pt idx="113">
                  <c:v>-0.00538000000000001</c:v>
                </c:pt>
                <c:pt idx="114">
                  <c:v>-0.00471</c:v>
                </c:pt>
                <c:pt idx="115">
                  <c:v>-0.00397</c:v>
                </c:pt>
                <c:pt idx="116">
                  <c:v>-0.00342</c:v>
                </c:pt>
                <c:pt idx="117">
                  <c:v>-0.00316000000000001</c:v>
                </c:pt>
                <c:pt idx="118">
                  <c:v>-0.00282</c:v>
                </c:pt>
                <c:pt idx="119">
                  <c:v>-0.00258000000000001</c:v>
                </c:pt>
                <c:pt idx="120">
                  <c:v>-0.00262</c:v>
                </c:pt>
                <c:pt idx="121">
                  <c:v>-0.00289</c:v>
                </c:pt>
                <c:pt idx="122">
                  <c:v>-0.00306000000000001</c:v>
                </c:pt>
                <c:pt idx="123">
                  <c:v>-0.00311</c:v>
                </c:pt>
                <c:pt idx="124">
                  <c:v>-0.00343</c:v>
                </c:pt>
                <c:pt idx="125">
                  <c:v>-0.00366000000000001</c:v>
                </c:pt>
                <c:pt idx="126">
                  <c:v>-0.00378000000000001</c:v>
                </c:pt>
                <c:pt idx="127">
                  <c:v>-0.00399</c:v>
                </c:pt>
                <c:pt idx="128">
                  <c:v>-0.00414</c:v>
                </c:pt>
                <c:pt idx="129">
                  <c:v>-0.00427000000000001</c:v>
                </c:pt>
                <c:pt idx="130">
                  <c:v>-0.00435</c:v>
                </c:pt>
                <c:pt idx="131">
                  <c:v>-0.00458</c:v>
                </c:pt>
                <c:pt idx="132">
                  <c:v>-0.0046</c:v>
                </c:pt>
                <c:pt idx="133">
                  <c:v>-0.00427000000000001</c:v>
                </c:pt>
                <c:pt idx="134">
                  <c:v>-0.00431</c:v>
                </c:pt>
                <c:pt idx="135">
                  <c:v>-0.00404000000000001</c:v>
                </c:pt>
                <c:pt idx="136">
                  <c:v>-0.00387</c:v>
                </c:pt>
                <c:pt idx="137">
                  <c:v>-0.00447000000000002</c:v>
                </c:pt>
                <c:pt idx="138">
                  <c:v>-0.00481</c:v>
                </c:pt>
                <c:pt idx="139">
                  <c:v>-0.00483000000000001</c:v>
                </c:pt>
                <c:pt idx="140">
                  <c:v>-0.00462</c:v>
                </c:pt>
                <c:pt idx="141">
                  <c:v>-0.00448000000000001</c:v>
                </c:pt>
                <c:pt idx="142">
                  <c:v>-0.00402</c:v>
                </c:pt>
                <c:pt idx="143">
                  <c:v>-0.00388000000000001</c:v>
                </c:pt>
                <c:pt idx="144">
                  <c:v>-0.00396</c:v>
                </c:pt>
                <c:pt idx="145">
                  <c:v>-0.00384</c:v>
                </c:pt>
                <c:pt idx="146">
                  <c:v>-0.00391</c:v>
                </c:pt>
                <c:pt idx="147">
                  <c:v>-0.00366000000000001</c:v>
                </c:pt>
                <c:pt idx="148">
                  <c:v>-0.00285</c:v>
                </c:pt>
                <c:pt idx="149">
                  <c:v>-0.00331</c:v>
                </c:pt>
                <c:pt idx="150">
                  <c:v>-0.00339</c:v>
                </c:pt>
                <c:pt idx="151">
                  <c:v>-0.00320000000000001</c:v>
                </c:pt>
                <c:pt idx="152">
                  <c:v>-0.00308000000000001</c:v>
                </c:pt>
                <c:pt idx="153">
                  <c:v>-0.00292</c:v>
                </c:pt>
                <c:pt idx="154">
                  <c:v>-0.00283</c:v>
                </c:pt>
                <c:pt idx="155">
                  <c:v>-0.00306000000000001</c:v>
                </c:pt>
                <c:pt idx="156">
                  <c:v>-0.00304000000000001</c:v>
                </c:pt>
                <c:pt idx="157">
                  <c:v>-0.00281</c:v>
                </c:pt>
                <c:pt idx="158">
                  <c:v>-0.00287</c:v>
                </c:pt>
                <c:pt idx="159">
                  <c:v>-0.00284</c:v>
                </c:pt>
                <c:pt idx="160">
                  <c:v>-0.00250000000000001</c:v>
                </c:pt>
                <c:pt idx="161">
                  <c:v>-0.00272000000000001</c:v>
                </c:pt>
                <c:pt idx="162">
                  <c:v>-0.00347</c:v>
                </c:pt>
                <c:pt idx="163">
                  <c:v>-0.00347</c:v>
                </c:pt>
                <c:pt idx="164">
                  <c:v>-0.00353</c:v>
                </c:pt>
                <c:pt idx="165">
                  <c:v>-0.00371000000000001</c:v>
                </c:pt>
                <c:pt idx="166">
                  <c:v>-0.0033</c:v>
                </c:pt>
                <c:pt idx="167">
                  <c:v>-0.00327000000000001</c:v>
                </c:pt>
                <c:pt idx="168">
                  <c:v>-0.00354000000000001</c:v>
                </c:pt>
                <c:pt idx="169">
                  <c:v>-0.00357</c:v>
                </c:pt>
                <c:pt idx="170">
                  <c:v>-0.00353</c:v>
                </c:pt>
                <c:pt idx="171">
                  <c:v>-0.00300000000000001</c:v>
                </c:pt>
                <c:pt idx="172">
                  <c:v>-0.00256000000000001</c:v>
                </c:pt>
                <c:pt idx="173">
                  <c:v>-0.00165</c:v>
                </c:pt>
                <c:pt idx="174">
                  <c:v>-0.00155</c:v>
                </c:pt>
                <c:pt idx="175">
                  <c:v>-0.00192</c:v>
                </c:pt>
                <c:pt idx="176">
                  <c:v>-0.00214000000000001</c:v>
                </c:pt>
                <c:pt idx="177">
                  <c:v>-0.0026</c:v>
                </c:pt>
                <c:pt idx="178">
                  <c:v>-0.00332</c:v>
                </c:pt>
                <c:pt idx="179">
                  <c:v>-0.00412</c:v>
                </c:pt>
                <c:pt idx="180">
                  <c:v>-0.00533</c:v>
                </c:pt>
                <c:pt idx="181">
                  <c:v>-0.00693000000000002</c:v>
                </c:pt>
                <c:pt idx="182">
                  <c:v>-0.00735</c:v>
                </c:pt>
                <c:pt idx="183">
                  <c:v>-0.00775000000000002</c:v>
                </c:pt>
                <c:pt idx="184">
                  <c:v>-0.00836000000000003</c:v>
                </c:pt>
                <c:pt idx="185">
                  <c:v>-0.00855000000000002</c:v>
                </c:pt>
                <c:pt idx="186">
                  <c:v>-0.00943</c:v>
                </c:pt>
                <c:pt idx="187">
                  <c:v>-0.00924</c:v>
                </c:pt>
                <c:pt idx="188">
                  <c:v>-0.00929</c:v>
                </c:pt>
                <c:pt idx="189">
                  <c:v>-0.00865000000000001</c:v>
                </c:pt>
                <c:pt idx="190">
                  <c:v>-0.00747000000000002</c:v>
                </c:pt>
                <c:pt idx="191">
                  <c:v>-0.00607000000000001</c:v>
                </c:pt>
                <c:pt idx="192">
                  <c:v>-0.00573000000000001</c:v>
                </c:pt>
                <c:pt idx="193">
                  <c:v>-0.00585000000000001</c:v>
                </c:pt>
                <c:pt idx="194">
                  <c:v>-0.00581000000000001</c:v>
                </c:pt>
                <c:pt idx="195">
                  <c:v>-0.00592</c:v>
                </c:pt>
                <c:pt idx="196">
                  <c:v>-0.00629000000000001</c:v>
                </c:pt>
                <c:pt idx="197">
                  <c:v>-0.00664000000000001</c:v>
                </c:pt>
                <c:pt idx="198">
                  <c:v>-0.00694000000000002</c:v>
                </c:pt>
                <c:pt idx="199">
                  <c:v>-0.00727000000000002</c:v>
                </c:pt>
                <c:pt idx="200">
                  <c:v>-0.00844</c:v>
                </c:pt>
                <c:pt idx="201">
                  <c:v>-0.00836000000000003</c:v>
                </c:pt>
                <c:pt idx="202">
                  <c:v>-0.00838000000000002</c:v>
                </c:pt>
                <c:pt idx="203">
                  <c:v>-0.00714</c:v>
                </c:pt>
                <c:pt idx="204">
                  <c:v>-0.00613000000000001</c:v>
                </c:pt>
                <c:pt idx="205">
                  <c:v>-0.00491000000000001</c:v>
                </c:pt>
                <c:pt idx="206">
                  <c:v>-0.00365</c:v>
                </c:pt>
                <c:pt idx="207">
                  <c:v>-0.00262</c:v>
                </c:pt>
                <c:pt idx="208">
                  <c:v>-0.000780000000000002</c:v>
                </c:pt>
                <c:pt idx="209">
                  <c:v>0.000260000000000001</c:v>
                </c:pt>
                <c:pt idx="210">
                  <c:v>0.000490000000000001</c:v>
                </c:pt>
                <c:pt idx="211">
                  <c:v>0.00207</c:v>
                </c:pt>
                <c:pt idx="212">
                  <c:v>0.00209</c:v>
                </c:pt>
                <c:pt idx="213">
                  <c:v>0.0014</c:v>
                </c:pt>
                <c:pt idx="214">
                  <c:v>0.000860000000000002</c:v>
                </c:pt>
                <c:pt idx="215">
                  <c:v>2.00000000000001E-5</c:v>
                </c:pt>
                <c:pt idx="216">
                  <c:v>-0.000800000000000002</c:v>
                </c:pt>
                <c:pt idx="217">
                  <c:v>-0.00118</c:v>
                </c:pt>
                <c:pt idx="218">
                  <c:v>-0.00257</c:v>
                </c:pt>
                <c:pt idx="219">
                  <c:v>-0.00282</c:v>
                </c:pt>
                <c:pt idx="220">
                  <c:v>-0.00286000000000001</c:v>
                </c:pt>
              </c:numCache>
            </c:numRef>
          </c:yVal>
          <c:smooth val="0"/>
        </c:ser>
        <c:ser>
          <c:idx val="3"/>
          <c:order val="3"/>
          <c:tx>
            <c:v>no transport</c:v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'Section 1'!$A$250:$A$251</c:f>
              <c:numCache>
                <c:formatCode>General</c:formatCode>
                <c:ptCount val="2"/>
                <c:pt idx="0">
                  <c:v>1.0</c:v>
                </c:pt>
                <c:pt idx="1">
                  <c:v>365.0</c:v>
                </c:pt>
              </c:numCache>
            </c:numRef>
          </c:xVal>
          <c:yVal>
            <c:numRef>
              <c:f>'Section 1'!$B$250:$B$251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0489672"/>
        <c:axId val="2070484232"/>
      </c:scatterChart>
      <c:valAx>
        <c:axId val="2070472824"/>
        <c:scaling>
          <c:orientation val="minMax"/>
          <c:max val="250.0"/>
          <c:min val="24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jday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0478504"/>
        <c:crosses val="autoZero"/>
        <c:crossBetween val="midCat"/>
        <c:majorUnit val="1.0"/>
      </c:valAx>
      <c:valAx>
        <c:axId val="2070478504"/>
        <c:scaling>
          <c:orientation val="minMax"/>
          <c:max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chlor_a (mg m</a:t>
                </a:r>
                <a:r>
                  <a:rPr lang="en-US" baseline="30000"/>
                  <a:t>-3</a:t>
                </a:r>
                <a:r>
                  <a:rPr lang="en-US"/>
                  <a:t>) , 11 day smooth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0472824"/>
        <c:crosses val="autoZero"/>
        <c:crossBetween val="midCat"/>
      </c:valAx>
      <c:valAx>
        <c:axId val="2070484232"/>
        <c:scaling>
          <c:orientation val="minMax"/>
          <c:min val="-0.00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Volume Transport (Sv)</a:t>
                </a:r>
              </a:p>
            </c:rich>
          </c:tx>
          <c:layout>
            <c:manualLayout>
              <c:xMode val="edge"/>
              <c:yMode val="edge"/>
              <c:x val="0.950792586687481"/>
              <c:y val="0.3349039950436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70489672"/>
        <c:crosses val="max"/>
        <c:crossBetween val="midCat"/>
      </c:valAx>
      <c:valAx>
        <c:axId val="2070489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70484232"/>
        <c:crosses val="autoZero"/>
        <c:crossBetween val="midCat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101764055808814"/>
          <c:y val="0.171775951251708"/>
          <c:w val="0.227880922779389"/>
          <c:h val="0.17285229697165"/>
        </c:manualLayout>
      </c:layout>
      <c:overlay val="0"/>
      <c:spPr>
        <a:solidFill>
          <a:schemeClr val="accent1">
            <a:lumMod val="40000"/>
            <a:lumOff val="60000"/>
          </a:schemeClr>
        </a:solidFill>
      </c:spPr>
      <c:txPr>
        <a:bodyPr/>
        <a:lstStyle/>
        <a:p>
          <a:pPr>
            <a:defRPr sz="900" b="1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Section</a:t>
            </a:r>
            <a:r>
              <a:rPr lang="en-US" baseline="0"/>
              <a:t> 4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80408057880015"/>
          <c:y val="0.145912625264071"/>
          <c:w val="0.764000879432262"/>
          <c:h val="0.693682739804875"/>
        </c:manualLayout>
      </c:layout>
      <c:scatterChart>
        <c:scatterStyle val="lineMarker"/>
        <c:varyColors val="0"/>
        <c:ser>
          <c:idx val="0"/>
          <c:order val="0"/>
          <c:tx>
            <c:v>Chlor_a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'Section 4'!$A$4:$A$246</c:f>
              <c:numCache>
                <c:formatCode>General</c:formatCode>
                <c:ptCount val="243"/>
                <c:pt idx="0">
                  <c:v>121.0</c:v>
                </c:pt>
                <c:pt idx="1">
                  <c:v>122.0</c:v>
                </c:pt>
                <c:pt idx="2">
                  <c:v>123.0</c:v>
                </c:pt>
                <c:pt idx="3">
                  <c:v>124.0</c:v>
                </c:pt>
                <c:pt idx="4">
                  <c:v>125.0</c:v>
                </c:pt>
                <c:pt idx="5">
                  <c:v>126.0</c:v>
                </c:pt>
                <c:pt idx="6">
                  <c:v>127.0</c:v>
                </c:pt>
                <c:pt idx="7">
                  <c:v>128.0</c:v>
                </c:pt>
                <c:pt idx="8">
                  <c:v>129.0</c:v>
                </c:pt>
                <c:pt idx="9">
                  <c:v>130.0</c:v>
                </c:pt>
                <c:pt idx="10">
                  <c:v>131.0</c:v>
                </c:pt>
                <c:pt idx="11">
                  <c:v>132.0</c:v>
                </c:pt>
                <c:pt idx="12">
                  <c:v>133.0</c:v>
                </c:pt>
                <c:pt idx="13">
                  <c:v>134.0</c:v>
                </c:pt>
                <c:pt idx="14">
                  <c:v>135.0</c:v>
                </c:pt>
                <c:pt idx="15">
                  <c:v>136.0</c:v>
                </c:pt>
                <c:pt idx="16">
                  <c:v>137.0</c:v>
                </c:pt>
                <c:pt idx="17">
                  <c:v>138.0</c:v>
                </c:pt>
                <c:pt idx="18">
                  <c:v>139.0</c:v>
                </c:pt>
                <c:pt idx="19">
                  <c:v>140.0</c:v>
                </c:pt>
                <c:pt idx="20">
                  <c:v>141.0</c:v>
                </c:pt>
                <c:pt idx="21">
                  <c:v>142.0</c:v>
                </c:pt>
                <c:pt idx="22">
                  <c:v>143.0</c:v>
                </c:pt>
                <c:pt idx="23">
                  <c:v>144.0</c:v>
                </c:pt>
                <c:pt idx="24">
                  <c:v>145.0</c:v>
                </c:pt>
                <c:pt idx="25">
                  <c:v>146.0</c:v>
                </c:pt>
                <c:pt idx="26">
                  <c:v>147.0</c:v>
                </c:pt>
                <c:pt idx="27">
                  <c:v>148.0</c:v>
                </c:pt>
                <c:pt idx="28">
                  <c:v>149.0</c:v>
                </c:pt>
                <c:pt idx="29">
                  <c:v>150.0</c:v>
                </c:pt>
                <c:pt idx="30">
                  <c:v>151.0</c:v>
                </c:pt>
                <c:pt idx="31">
                  <c:v>152.0</c:v>
                </c:pt>
                <c:pt idx="32">
                  <c:v>153.0</c:v>
                </c:pt>
                <c:pt idx="33">
                  <c:v>154.0</c:v>
                </c:pt>
                <c:pt idx="34">
                  <c:v>155.0</c:v>
                </c:pt>
                <c:pt idx="35">
                  <c:v>156.0</c:v>
                </c:pt>
                <c:pt idx="36">
                  <c:v>157.0</c:v>
                </c:pt>
                <c:pt idx="37">
                  <c:v>158.0</c:v>
                </c:pt>
                <c:pt idx="38">
                  <c:v>159.0</c:v>
                </c:pt>
                <c:pt idx="39">
                  <c:v>160.0</c:v>
                </c:pt>
                <c:pt idx="40">
                  <c:v>161.0</c:v>
                </c:pt>
                <c:pt idx="41">
                  <c:v>162.0</c:v>
                </c:pt>
                <c:pt idx="42">
                  <c:v>163.0</c:v>
                </c:pt>
                <c:pt idx="43">
                  <c:v>164.0</c:v>
                </c:pt>
                <c:pt idx="44">
                  <c:v>165.0</c:v>
                </c:pt>
                <c:pt idx="45">
                  <c:v>166.0</c:v>
                </c:pt>
                <c:pt idx="46">
                  <c:v>167.0</c:v>
                </c:pt>
                <c:pt idx="47">
                  <c:v>168.0</c:v>
                </c:pt>
                <c:pt idx="48">
                  <c:v>169.0</c:v>
                </c:pt>
                <c:pt idx="49">
                  <c:v>170.0</c:v>
                </c:pt>
                <c:pt idx="50">
                  <c:v>171.0</c:v>
                </c:pt>
                <c:pt idx="51">
                  <c:v>172.0</c:v>
                </c:pt>
                <c:pt idx="52">
                  <c:v>173.0</c:v>
                </c:pt>
                <c:pt idx="53">
                  <c:v>174.0</c:v>
                </c:pt>
                <c:pt idx="54">
                  <c:v>175.0</c:v>
                </c:pt>
                <c:pt idx="55">
                  <c:v>176.0</c:v>
                </c:pt>
                <c:pt idx="56">
                  <c:v>177.0</c:v>
                </c:pt>
                <c:pt idx="57">
                  <c:v>178.0</c:v>
                </c:pt>
                <c:pt idx="58">
                  <c:v>179.0</c:v>
                </c:pt>
                <c:pt idx="59">
                  <c:v>180.0</c:v>
                </c:pt>
                <c:pt idx="60">
                  <c:v>181.0</c:v>
                </c:pt>
                <c:pt idx="61">
                  <c:v>182.0</c:v>
                </c:pt>
                <c:pt idx="62">
                  <c:v>183.0</c:v>
                </c:pt>
                <c:pt idx="63">
                  <c:v>184.0</c:v>
                </c:pt>
                <c:pt idx="64">
                  <c:v>185.0</c:v>
                </c:pt>
                <c:pt idx="65">
                  <c:v>186.0</c:v>
                </c:pt>
                <c:pt idx="66">
                  <c:v>187.0</c:v>
                </c:pt>
                <c:pt idx="67">
                  <c:v>188.0</c:v>
                </c:pt>
                <c:pt idx="68">
                  <c:v>189.0</c:v>
                </c:pt>
                <c:pt idx="69">
                  <c:v>190.0</c:v>
                </c:pt>
                <c:pt idx="70">
                  <c:v>191.0</c:v>
                </c:pt>
                <c:pt idx="71">
                  <c:v>192.0</c:v>
                </c:pt>
                <c:pt idx="72">
                  <c:v>193.0</c:v>
                </c:pt>
                <c:pt idx="73">
                  <c:v>194.0</c:v>
                </c:pt>
                <c:pt idx="74">
                  <c:v>195.0</c:v>
                </c:pt>
                <c:pt idx="75">
                  <c:v>196.0</c:v>
                </c:pt>
                <c:pt idx="76">
                  <c:v>197.0</c:v>
                </c:pt>
                <c:pt idx="77">
                  <c:v>198.0</c:v>
                </c:pt>
                <c:pt idx="78">
                  <c:v>199.0</c:v>
                </c:pt>
                <c:pt idx="79">
                  <c:v>200.0</c:v>
                </c:pt>
                <c:pt idx="80">
                  <c:v>201.0</c:v>
                </c:pt>
                <c:pt idx="81">
                  <c:v>202.0</c:v>
                </c:pt>
                <c:pt idx="82">
                  <c:v>203.0</c:v>
                </c:pt>
                <c:pt idx="83">
                  <c:v>204.0</c:v>
                </c:pt>
                <c:pt idx="84">
                  <c:v>205.0</c:v>
                </c:pt>
                <c:pt idx="85">
                  <c:v>206.0</c:v>
                </c:pt>
                <c:pt idx="86">
                  <c:v>207.0</c:v>
                </c:pt>
                <c:pt idx="87">
                  <c:v>208.0</c:v>
                </c:pt>
                <c:pt idx="88">
                  <c:v>209.0</c:v>
                </c:pt>
                <c:pt idx="89">
                  <c:v>210.0</c:v>
                </c:pt>
                <c:pt idx="90">
                  <c:v>211.0</c:v>
                </c:pt>
                <c:pt idx="91">
                  <c:v>212.0</c:v>
                </c:pt>
                <c:pt idx="92">
                  <c:v>213.0</c:v>
                </c:pt>
                <c:pt idx="93">
                  <c:v>214.0</c:v>
                </c:pt>
                <c:pt idx="94">
                  <c:v>215.0</c:v>
                </c:pt>
                <c:pt idx="95">
                  <c:v>216.0</c:v>
                </c:pt>
                <c:pt idx="96">
                  <c:v>217.0</c:v>
                </c:pt>
                <c:pt idx="97">
                  <c:v>218.0</c:v>
                </c:pt>
                <c:pt idx="98">
                  <c:v>219.0</c:v>
                </c:pt>
                <c:pt idx="99">
                  <c:v>220.0</c:v>
                </c:pt>
                <c:pt idx="100">
                  <c:v>221.0</c:v>
                </c:pt>
                <c:pt idx="101">
                  <c:v>222.0</c:v>
                </c:pt>
                <c:pt idx="102">
                  <c:v>223.0</c:v>
                </c:pt>
                <c:pt idx="103">
                  <c:v>224.0</c:v>
                </c:pt>
                <c:pt idx="104">
                  <c:v>225.0</c:v>
                </c:pt>
                <c:pt idx="105">
                  <c:v>226.0</c:v>
                </c:pt>
                <c:pt idx="106">
                  <c:v>227.0</c:v>
                </c:pt>
                <c:pt idx="107">
                  <c:v>228.0</c:v>
                </c:pt>
                <c:pt idx="108">
                  <c:v>229.0</c:v>
                </c:pt>
                <c:pt idx="109">
                  <c:v>230.0</c:v>
                </c:pt>
                <c:pt idx="110">
                  <c:v>231.0</c:v>
                </c:pt>
                <c:pt idx="111">
                  <c:v>232.0</c:v>
                </c:pt>
                <c:pt idx="112">
                  <c:v>233.0</c:v>
                </c:pt>
                <c:pt idx="113">
                  <c:v>234.0</c:v>
                </c:pt>
                <c:pt idx="114">
                  <c:v>235.0</c:v>
                </c:pt>
                <c:pt idx="115">
                  <c:v>236.0</c:v>
                </c:pt>
                <c:pt idx="116">
                  <c:v>237.0</c:v>
                </c:pt>
                <c:pt idx="117">
                  <c:v>238.0</c:v>
                </c:pt>
                <c:pt idx="118">
                  <c:v>239.0</c:v>
                </c:pt>
                <c:pt idx="119">
                  <c:v>240.0</c:v>
                </c:pt>
                <c:pt idx="120">
                  <c:v>241.0</c:v>
                </c:pt>
                <c:pt idx="121">
                  <c:v>242.0</c:v>
                </c:pt>
                <c:pt idx="122">
                  <c:v>243.0</c:v>
                </c:pt>
                <c:pt idx="123">
                  <c:v>244.0</c:v>
                </c:pt>
                <c:pt idx="124">
                  <c:v>245.0</c:v>
                </c:pt>
                <c:pt idx="125">
                  <c:v>246.0</c:v>
                </c:pt>
                <c:pt idx="126">
                  <c:v>247.0</c:v>
                </c:pt>
                <c:pt idx="127">
                  <c:v>248.0</c:v>
                </c:pt>
                <c:pt idx="128">
                  <c:v>249.0</c:v>
                </c:pt>
                <c:pt idx="129">
                  <c:v>251.0</c:v>
                </c:pt>
                <c:pt idx="130">
                  <c:v>252.0</c:v>
                </c:pt>
                <c:pt idx="131">
                  <c:v>253.0</c:v>
                </c:pt>
                <c:pt idx="132">
                  <c:v>254.0</c:v>
                </c:pt>
                <c:pt idx="133">
                  <c:v>255.0</c:v>
                </c:pt>
                <c:pt idx="134">
                  <c:v>256.0</c:v>
                </c:pt>
                <c:pt idx="135">
                  <c:v>257.0</c:v>
                </c:pt>
                <c:pt idx="136">
                  <c:v>258.0</c:v>
                </c:pt>
                <c:pt idx="137">
                  <c:v>259.0</c:v>
                </c:pt>
                <c:pt idx="138">
                  <c:v>260.0</c:v>
                </c:pt>
                <c:pt idx="139">
                  <c:v>261.0</c:v>
                </c:pt>
                <c:pt idx="140">
                  <c:v>262.0</c:v>
                </c:pt>
                <c:pt idx="141">
                  <c:v>263.0</c:v>
                </c:pt>
                <c:pt idx="142">
                  <c:v>264.0</c:v>
                </c:pt>
                <c:pt idx="143">
                  <c:v>265.0</c:v>
                </c:pt>
                <c:pt idx="144">
                  <c:v>266.0</c:v>
                </c:pt>
                <c:pt idx="145">
                  <c:v>267.0</c:v>
                </c:pt>
                <c:pt idx="146">
                  <c:v>268.0</c:v>
                </c:pt>
                <c:pt idx="147">
                  <c:v>269.0</c:v>
                </c:pt>
                <c:pt idx="148">
                  <c:v>270.0</c:v>
                </c:pt>
                <c:pt idx="149">
                  <c:v>271.0</c:v>
                </c:pt>
                <c:pt idx="150">
                  <c:v>272.0</c:v>
                </c:pt>
                <c:pt idx="151">
                  <c:v>273.0</c:v>
                </c:pt>
                <c:pt idx="152">
                  <c:v>274.0</c:v>
                </c:pt>
                <c:pt idx="153">
                  <c:v>275.0</c:v>
                </c:pt>
                <c:pt idx="154">
                  <c:v>276.0</c:v>
                </c:pt>
                <c:pt idx="155">
                  <c:v>277.0</c:v>
                </c:pt>
                <c:pt idx="156">
                  <c:v>278.0</c:v>
                </c:pt>
                <c:pt idx="157">
                  <c:v>279.0</c:v>
                </c:pt>
                <c:pt idx="158">
                  <c:v>280.0</c:v>
                </c:pt>
                <c:pt idx="159">
                  <c:v>281.0</c:v>
                </c:pt>
                <c:pt idx="160">
                  <c:v>282.0</c:v>
                </c:pt>
                <c:pt idx="161">
                  <c:v>283.0</c:v>
                </c:pt>
                <c:pt idx="162">
                  <c:v>284.0</c:v>
                </c:pt>
                <c:pt idx="163">
                  <c:v>285.0</c:v>
                </c:pt>
                <c:pt idx="164">
                  <c:v>286.0</c:v>
                </c:pt>
                <c:pt idx="165">
                  <c:v>287.0</c:v>
                </c:pt>
                <c:pt idx="166">
                  <c:v>288.0</c:v>
                </c:pt>
                <c:pt idx="167">
                  <c:v>289.0</c:v>
                </c:pt>
                <c:pt idx="168">
                  <c:v>290.0</c:v>
                </c:pt>
                <c:pt idx="169">
                  <c:v>291.0</c:v>
                </c:pt>
                <c:pt idx="170">
                  <c:v>292.0</c:v>
                </c:pt>
                <c:pt idx="171">
                  <c:v>293.0</c:v>
                </c:pt>
                <c:pt idx="172">
                  <c:v>294.0</c:v>
                </c:pt>
                <c:pt idx="173">
                  <c:v>295.0</c:v>
                </c:pt>
                <c:pt idx="174">
                  <c:v>296.0</c:v>
                </c:pt>
                <c:pt idx="175">
                  <c:v>297.0</c:v>
                </c:pt>
                <c:pt idx="176">
                  <c:v>298.0</c:v>
                </c:pt>
                <c:pt idx="177">
                  <c:v>299.0</c:v>
                </c:pt>
                <c:pt idx="178">
                  <c:v>300.0</c:v>
                </c:pt>
                <c:pt idx="179">
                  <c:v>301.0</c:v>
                </c:pt>
                <c:pt idx="180">
                  <c:v>302.0</c:v>
                </c:pt>
                <c:pt idx="181">
                  <c:v>303.0</c:v>
                </c:pt>
                <c:pt idx="182">
                  <c:v>304.0</c:v>
                </c:pt>
                <c:pt idx="183">
                  <c:v>305.0</c:v>
                </c:pt>
                <c:pt idx="184">
                  <c:v>306.0</c:v>
                </c:pt>
                <c:pt idx="185">
                  <c:v>307.0</c:v>
                </c:pt>
                <c:pt idx="186">
                  <c:v>308.0</c:v>
                </c:pt>
                <c:pt idx="187">
                  <c:v>309.0</c:v>
                </c:pt>
                <c:pt idx="188">
                  <c:v>310.0</c:v>
                </c:pt>
                <c:pt idx="189">
                  <c:v>311.0</c:v>
                </c:pt>
                <c:pt idx="190">
                  <c:v>312.0</c:v>
                </c:pt>
                <c:pt idx="191">
                  <c:v>313.0</c:v>
                </c:pt>
                <c:pt idx="192">
                  <c:v>314.0</c:v>
                </c:pt>
                <c:pt idx="193">
                  <c:v>315.0</c:v>
                </c:pt>
                <c:pt idx="194">
                  <c:v>316.0</c:v>
                </c:pt>
                <c:pt idx="195">
                  <c:v>317.0</c:v>
                </c:pt>
                <c:pt idx="196">
                  <c:v>318.0</c:v>
                </c:pt>
                <c:pt idx="197">
                  <c:v>319.0</c:v>
                </c:pt>
                <c:pt idx="198">
                  <c:v>320.0</c:v>
                </c:pt>
                <c:pt idx="199">
                  <c:v>321.0</c:v>
                </c:pt>
                <c:pt idx="200">
                  <c:v>322.0</c:v>
                </c:pt>
                <c:pt idx="201">
                  <c:v>323.0</c:v>
                </c:pt>
                <c:pt idx="202">
                  <c:v>324.0</c:v>
                </c:pt>
                <c:pt idx="203">
                  <c:v>325.0</c:v>
                </c:pt>
                <c:pt idx="204">
                  <c:v>326.0</c:v>
                </c:pt>
                <c:pt idx="205">
                  <c:v>327.0</c:v>
                </c:pt>
                <c:pt idx="206">
                  <c:v>328.0</c:v>
                </c:pt>
                <c:pt idx="207">
                  <c:v>329.0</c:v>
                </c:pt>
                <c:pt idx="208">
                  <c:v>330.0</c:v>
                </c:pt>
                <c:pt idx="209">
                  <c:v>331.0</c:v>
                </c:pt>
                <c:pt idx="210">
                  <c:v>332.0</c:v>
                </c:pt>
                <c:pt idx="211">
                  <c:v>333.0</c:v>
                </c:pt>
                <c:pt idx="212">
                  <c:v>334.0</c:v>
                </c:pt>
                <c:pt idx="213">
                  <c:v>335.0</c:v>
                </c:pt>
                <c:pt idx="214">
                  <c:v>336.0</c:v>
                </c:pt>
                <c:pt idx="215">
                  <c:v>337.0</c:v>
                </c:pt>
                <c:pt idx="216">
                  <c:v>338.0</c:v>
                </c:pt>
                <c:pt idx="217">
                  <c:v>339.0</c:v>
                </c:pt>
                <c:pt idx="218">
                  <c:v>340.0</c:v>
                </c:pt>
                <c:pt idx="219">
                  <c:v>341.0</c:v>
                </c:pt>
                <c:pt idx="220">
                  <c:v>342.0</c:v>
                </c:pt>
                <c:pt idx="221">
                  <c:v>343.0</c:v>
                </c:pt>
                <c:pt idx="222">
                  <c:v>344.0</c:v>
                </c:pt>
                <c:pt idx="223">
                  <c:v>345.0</c:v>
                </c:pt>
                <c:pt idx="224">
                  <c:v>346.0</c:v>
                </c:pt>
                <c:pt idx="225">
                  <c:v>347.0</c:v>
                </c:pt>
                <c:pt idx="226">
                  <c:v>348.0</c:v>
                </c:pt>
                <c:pt idx="227">
                  <c:v>349.0</c:v>
                </c:pt>
                <c:pt idx="228">
                  <c:v>350.0</c:v>
                </c:pt>
                <c:pt idx="229">
                  <c:v>351.0</c:v>
                </c:pt>
                <c:pt idx="230">
                  <c:v>352.0</c:v>
                </c:pt>
                <c:pt idx="231">
                  <c:v>353.0</c:v>
                </c:pt>
                <c:pt idx="232">
                  <c:v>354.0</c:v>
                </c:pt>
                <c:pt idx="233">
                  <c:v>355.0</c:v>
                </c:pt>
                <c:pt idx="234">
                  <c:v>356.0</c:v>
                </c:pt>
                <c:pt idx="235">
                  <c:v>357.0</c:v>
                </c:pt>
                <c:pt idx="236">
                  <c:v>358.0</c:v>
                </c:pt>
                <c:pt idx="237">
                  <c:v>359.0</c:v>
                </c:pt>
                <c:pt idx="238">
                  <c:v>360.0</c:v>
                </c:pt>
                <c:pt idx="239">
                  <c:v>361.0</c:v>
                </c:pt>
                <c:pt idx="240">
                  <c:v>362.0</c:v>
                </c:pt>
                <c:pt idx="241">
                  <c:v>363.0</c:v>
                </c:pt>
                <c:pt idx="242">
                  <c:v>364.0</c:v>
                </c:pt>
              </c:numCache>
            </c:numRef>
          </c:xVal>
          <c:yVal>
            <c:numRef>
              <c:f>'Section 4'!$B$4:$B$246</c:f>
              <c:numCache>
                <c:formatCode>General</c:formatCode>
                <c:ptCount val="243"/>
                <c:pt idx="0">
                  <c:v>5.701642500000011</c:v>
                </c:pt>
                <c:pt idx="1">
                  <c:v>5.701642500000011</c:v>
                </c:pt>
                <c:pt idx="2">
                  <c:v>3.370175999999997</c:v>
                </c:pt>
                <c:pt idx="3">
                  <c:v>1.769558333333333</c:v>
                </c:pt>
                <c:pt idx="4">
                  <c:v>1.769558333333333</c:v>
                </c:pt>
                <c:pt idx="5">
                  <c:v>4.087278333333345</c:v>
                </c:pt>
                <c:pt idx="6">
                  <c:v>3.189098333333333</c:v>
                </c:pt>
                <c:pt idx="7">
                  <c:v>3.630085000000001</c:v>
                </c:pt>
                <c:pt idx="8">
                  <c:v>2.800973333333333</c:v>
                </c:pt>
                <c:pt idx="9">
                  <c:v>2.800973333333333</c:v>
                </c:pt>
                <c:pt idx="10">
                  <c:v>2.800973333333333</c:v>
                </c:pt>
                <c:pt idx="11">
                  <c:v>2.800973333333333</c:v>
                </c:pt>
                <c:pt idx="12">
                  <c:v>2.800973333333333</c:v>
                </c:pt>
                <c:pt idx="13">
                  <c:v>1.844763333333333</c:v>
                </c:pt>
                <c:pt idx="14">
                  <c:v>2.733691666666672</c:v>
                </c:pt>
                <c:pt idx="15">
                  <c:v>2.733691666666672</c:v>
                </c:pt>
                <c:pt idx="16">
                  <c:v>2.287303333333335</c:v>
                </c:pt>
                <c:pt idx="17">
                  <c:v>2.972716666666667</c:v>
                </c:pt>
                <c:pt idx="18">
                  <c:v>2.972716666666667</c:v>
                </c:pt>
                <c:pt idx="19">
                  <c:v>2.737045</c:v>
                </c:pt>
                <c:pt idx="20">
                  <c:v>2.737045</c:v>
                </c:pt>
                <c:pt idx="21">
                  <c:v>2.737045</c:v>
                </c:pt>
                <c:pt idx="22">
                  <c:v>3.777018333333333</c:v>
                </c:pt>
                <c:pt idx="23">
                  <c:v>3.242805</c:v>
                </c:pt>
                <c:pt idx="24">
                  <c:v>1.739979999999997</c:v>
                </c:pt>
                <c:pt idx="25">
                  <c:v>1.739979999999997</c:v>
                </c:pt>
                <c:pt idx="26">
                  <c:v>1.625591666666667</c:v>
                </c:pt>
                <c:pt idx="27">
                  <c:v>2.99330166666667</c:v>
                </c:pt>
                <c:pt idx="28">
                  <c:v>1.396225</c:v>
                </c:pt>
                <c:pt idx="29">
                  <c:v>1.313943333333333</c:v>
                </c:pt>
                <c:pt idx="30">
                  <c:v>2.036471666666667</c:v>
                </c:pt>
                <c:pt idx="31">
                  <c:v>2.036471666666667</c:v>
                </c:pt>
                <c:pt idx="32">
                  <c:v>6.501866666666667</c:v>
                </c:pt>
                <c:pt idx="33">
                  <c:v>3.686816666666667</c:v>
                </c:pt>
                <c:pt idx="34">
                  <c:v>3.582955</c:v>
                </c:pt>
                <c:pt idx="35">
                  <c:v>3.04047</c:v>
                </c:pt>
                <c:pt idx="36">
                  <c:v>3.04047</c:v>
                </c:pt>
                <c:pt idx="37">
                  <c:v>3.944738333333333</c:v>
                </c:pt>
                <c:pt idx="38">
                  <c:v>2.844586666666668</c:v>
                </c:pt>
                <c:pt idx="39">
                  <c:v>2.844586666666668</c:v>
                </c:pt>
                <c:pt idx="40">
                  <c:v>2.844586666666668</c:v>
                </c:pt>
                <c:pt idx="41">
                  <c:v>2.64756</c:v>
                </c:pt>
                <c:pt idx="42">
                  <c:v>8.541796666666666</c:v>
                </c:pt>
                <c:pt idx="43">
                  <c:v>11.93151333333333</c:v>
                </c:pt>
                <c:pt idx="44">
                  <c:v>4.798591666666667</c:v>
                </c:pt>
                <c:pt idx="45">
                  <c:v>3.23042</c:v>
                </c:pt>
                <c:pt idx="46">
                  <c:v>3.23042</c:v>
                </c:pt>
                <c:pt idx="47">
                  <c:v>3.23042</c:v>
                </c:pt>
                <c:pt idx="48">
                  <c:v>11.04518333333333</c:v>
                </c:pt>
                <c:pt idx="49">
                  <c:v>5.741793333333354</c:v>
                </c:pt>
                <c:pt idx="50">
                  <c:v>13.71593333333333</c:v>
                </c:pt>
                <c:pt idx="51">
                  <c:v>11.33391166666667</c:v>
                </c:pt>
                <c:pt idx="52">
                  <c:v>11.33391166666667</c:v>
                </c:pt>
                <c:pt idx="53">
                  <c:v>10.64346666666667</c:v>
                </c:pt>
                <c:pt idx="54">
                  <c:v>11.01115333333333</c:v>
                </c:pt>
                <c:pt idx="55">
                  <c:v>11.01115333333333</c:v>
                </c:pt>
                <c:pt idx="56">
                  <c:v>11.01115333333333</c:v>
                </c:pt>
                <c:pt idx="57">
                  <c:v>11.01115333333333</c:v>
                </c:pt>
                <c:pt idx="58">
                  <c:v>10.84968400000002</c:v>
                </c:pt>
                <c:pt idx="59">
                  <c:v>10.84968400000002</c:v>
                </c:pt>
                <c:pt idx="60">
                  <c:v>12.34584833333333</c:v>
                </c:pt>
                <c:pt idx="61">
                  <c:v>8.331304999999998</c:v>
                </c:pt>
                <c:pt idx="62">
                  <c:v>7.792401666666667</c:v>
                </c:pt>
                <c:pt idx="63">
                  <c:v>7.792401666666667</c:v>
                </c:pt>
                <c:pt idx="64">
                  <c:v>7.792401666666667</c:v>
                </c:pt>
                <c:pt idx="65">
                  <c:v>7.792401666666667</c:v>
                </c:pt>
                <c:pt idx="66">
                  <c:v>7.792401666666667</c:v>
                </c:pt>
                <c:pt idx="67">
                  <c:v>7.792401666666667</c:v>
                </c:pt>
                <c:pt idx="68">
                  <c:v>4.316109999999997</c:v>
                </c:pt>
                <c:pt idx="69">
                  <c:v>1.856403333333334</c:v>
                </c:pt>
                <c:pt idx="70">
                  <c:v>3.590116666666668</c:v>
                </c:pt>
                <c:pt idx="71">
                  <c:v>3.590116666666668</c:v>
                </c:pt>
                <c:pt idx="72">
                  <c:v>2.400416666666667</c:v>
                </c:pt>
                <c:pt idx="73">
                  <c:v>2.400416666666667</c:v>
                </c:pt>
                <c:pt idx="74">
                  <c:v>2.619801666666667</c:v>
                </c:pt>
                <c:pt idx="75">
                  <c:v>2.619801666666667</c:v>
                </c:pt>
                <c:pt idx="76">
                  <c:v>2.619801666666667</c:v>
                </c:pt>
                <c:pt idx="77">
                  <c:v>1.425036666666667</c:v>
                </c:pt>
                <c:pt idx="78">
                  <c:v>1.425036666666667</c:v>
                </c:pt>
                <c:pt idx="79">
                  <c:v>1.425036666666667</c:v>
                </c:pt>
                <c:pt idx="80">
                  <c:v>1.425036666666667</c:v>
                </c:pt>
                <c:pt idx="81">
                  <c:v>1.425036666666667</c:v>
                </c:pt>
                <c:pt idx="82">
                  <c:v>1.425036666666667</c:v>
                </c:pt>
                <c:pt idx="83">
                  <c:v>2.551254999999997</c:v>
                </c:pt>
                <c:pt idx="84">
                  <c:v>3.366123333333334</c:v>
                </c:pt>
                <c:pt idx="85">
                  <c:v>5.011518333333338</c:v>
                </c:pt>
                <c:pt idx="86">
                  <c:v>2.167788333333334</c:v>
                </c:pt>
                <c:pt idx="87">
                  <c:v>2.167788333333334</c:v>
                </c:pt>
                <c:pt idx="88">
                  <c:v>2.167788333333334</c:v>
                </c:pt>
                <c:pt idx="89">
                  <c:v>2.167788333333334</c:v>
                </c:pt>
                <c:pt idx="90">
                  <c:v>2.485466666666666</c:v>
                </c:pt>
                <c:pt idx="91">
                  <c:v>2.049244999999999</c:v>
                </c:pt>
                <c:pt idx="92">
                  <c:v>2.643961666666674</c:v>
                </c:pt>
                <c:pt idx="93">
                  <c:v>2.439383333333333</c:v>
                </c:pt>
                <c:pt idx="94">
                  <c:v>1.550836666666667</c:v>
                </c:pt>
                <c:pt idx="95">
                  <c:v>1.550836666666667</c:v>
                </c:pt>
                <c:pt idx="96">
                  <c:v>1.550836666666667</c:v>
                </c:pt>
                <c:pt idx="97">
                  <c:v>1.694601666666668</c:v>
                </c:pt>
                <c:pt idx="98">
                  <c:v>1.643151666666668</c:v>
                </c:pt>
                <c:pt idx="99">
                  <c:v>1.387515</c:v>
                </c:pt>
                <c:pt idx="100">
                  <c:v>1.387515</c:v>
                </c:pt>
                <c:pt idx="101">
                  <c:v>1.387515</c:v>
                </c:pt>
                <c:pt idx="102">
                  <c:v>1.387515</c:v>
                </c:pt>
                <c:pt idx="103">
                  <c:v>1.47881</c:v>
                </c:pt>
                <c:pt idx="104">
                  <c:v>1.47881</c:v>
                </c:pt>
                <c:pt idx="105">
                  <c:v>1.47881</c:v>
                </c:pt>
                <c:pt idx="106">
                  <c:v>5.162143333333334</c:v>
                </c:pt>
                <c:pt idx="107">
                  <c:v>5.162143333333334</c:v>
                </c:pt>
                <c:pt idx="108">
                  <c:v>5.162143333333334</c:v>
                </c:pt>
                <c:pt idx="109">
                  <c:v>5.162143333333334</c:v>
                </c:pt>
                <c:pt idx="110">
                  <c:v>5.332018333333338</c:v>
                </c:pt>
                <c:pt idx="111">
                  <c:v>5.332018333333338</c:v>
                </c:pt>
                <c:pt idx="112">
                  <c:v>2.613851666666667</c:v>
                </c:pt>
                <c:pt idx="113">
                  <c:v>2.385896666666667</c:v>
                </c:pt>
                <c:pt idx="114">
                  <c:v>2.385896666666667</c:v>
                </c:pt>
                <c:pt idx="115">
                  <c:v>2.385896666666667</c:v>
                </c:pt>
                <c:pt idx="116">
                  <c:v>2.385896666666667</c:v>
                </c:pt>
                <c:pt idx="117">
                  <c:v>2.385896666666667</c:v>
                </c:pt>
                <c:pt idx="118">
                  <c:v>1.701733333333332</c:v>
                </c:pt>
                <c:pt idx="119">
                  <c:v>2.734686666666667</c:v>
                </c:pt>
                <c:pt idx="120">
                  <c:v>2.498975</c:v>
                </c:pt>
                <c:pt idx="121">
                  <c:v>2.08521</c:v>
                </c:pt>
                <c:pt idx="122">
                  <c:v>2.08521</c:v>
                </c:pt>
                <c:pt idx="123">
                  <c:v>1.248088333333334</c:v>
                </c:pt>
                <c:pt idx="124">
                  <c:v>2.623568333333333</c:v>
                </c:pt>
                <c:pt idx="125">
                  <c:v>9.028345</c:v>
                </c:pt>
                <c:pt idx="126">
                  <c:v>8.155735000000023</c:v>
                </c:pt>
                <c:pt idx="127">
                  <c:v>5.731011666666667</c:v>
                </c:pt>
                <c:pt idx="128">
                  <c:v>4.797916666666647</c:v>
                </c:pt>
                <c:pt idx="129">
                  <c:v>4.770989999999998</c:v>
                </c:pt>
                <c:pt idx="130">
                  <c:v>3.866676666666667</c:v>
                </c:pt>
                <c:pt idx="131">
                  <c:v>2.74005</c:v>
                </c:pt>
                <c:pt idx="132">
                  <c:v>2.700563333333333</c:v>
                </c:pt>
                <c:pt idx="133">
                  <c:v>2.516506666666666</c:v>
                </c:pt>
                <c:pt idx="134">
                  <c:v>3.282478333333333</c:v>
                </c:pt>
                <c:pt idx="135">
                  <c:v>2.864881666666667</c:v>
                </c:pt>
                <c:pt idx="136">
                  <c:v>3.995596666666667</c:v>
                </c:pt>
                <c:pt idx="137">
                  <c:v>2.335811666666667</c:v>
                </c:pt>
                <c:pt idx="138">
                  <c:v>2.12014</c:v>
                </c:pt>
                <c:pt idx="139">
                  <c:v>2.12014</c:v>
                </c:pt>
                <c:pt idx="140">
                  <c:v>2.12014</c:v>
                </c:pt>
                <c:pt idx="141">
                  <c:v>1.620063333333334</c:v>
                </c:pt>
                <c:pt idx="142">
                  <c:v>1.620063333333334</c:v>
                </c:pt>
                <c:pt idx="143">
                  <c:v>1.620063333333334</c:v>
                </c:pt>
                <c:pt idx="144">
                  <c:v>1.070523333333333</c:v>
                </c:pt>
                <c:pt idx="145">
                  <c:v>0.867038333333335</c:v>
                </c:pt>
                <c:pt idx="146">
                  <c:v>1.252816666666667</c:v>
                </c:pt>
                <c:pt idx="147">
                  <c:v>1.223866666666666</c:v>
                </c:pt>
                <c:pt idx="148">
                  <c:v>1.223866666666666</c:v>
                </c:pt>
                <c:pt idx="149">
                  <c:v>0.926864999999999</c:v>
                </c:pt>
                <c:pt idx="150">
                  <c:v>1.045623333333332</c:v>
                </c:pt>
                <c:pt idx="151">
                  <c:v>1.045623333333332</c:v>
                </c:pt>
                <c:pt idx="152">
                  <c:v>1.045623333333332</c:v>
                </c:pt>
                <c:pt idx="153">
                  <c:v>1.344141666666668</c:v>
                </c:pt>
                <c:pt idx="154">
                  <c:v>1.344141666666668</c:v>
                </c:pt>
                <c:pt idx="155">
                  <c:v>1.344141666666668</c:v>
                </c:pt>
                <c:pt idx="156">
                  <c:v>1.811294999999997</c:v>
                </c:pt>
                <c:pt idx="157">
                  <c:v>1.811294999999997</c:v>
                </c:pt>
                <c:pt idx="158">
                  <c:v>2.575244999999997</c:v>
                </c:pt>
                <c:pt idx="159">
                  <c:v>2.47644666666666</c:v>
                </c:pt>
                <c:pt idx="160">
                  <c:v>2.119913333333333</c:v>
                </c:pt>
                <c:pt idx="161">
                  <c:v>2.048331666666676</c:v>
                </c:pt>
                <c:pt idx="162">
                  <c:v>2.593515</c:v>
                </c:pt>
                <c:pt idx="163">
                  <c:v>2.418948333333324</c:v>
                </c:pt>
                <c:pt idx="164">
                  <c:v>1.163221666666667</c:v>
                </c:pt>
                <c:pt idx="165">
                  <c:v>2.655711666666668</c:v>
                </c:pt>
                <c:pt idx="166">
                  <c:v>2.655711666666668</c:v>
                </c:pt>
                <c:pt idx="167">
                  <c:v>1.030541666666667</c:v>
                </c:pt>
                <c:pt idx="168">
                  <c:v>1.18091</c:v>
                </c:pt>
                <c:pt idx="169">
                  <c:v>1.18091</c:v>
                </c:pt>
                <c:pt idx="170">
                  <c:v>1.18091</c:v>
                </c:pt>
                <c:pt idx="171">
                  <c:v>1.207091666666666</c:v>
                </c:pt>
                <c:pt idx="172">
                  <c:v>1.207091666666666</c:v>
                </c:pt>
                <c:pt idx="173">
                  <c:v>1.207091666666666</c:v>
                </c:pt>
                <c:pt idx="174">
                  <c:v>1.257886666666667</c:v>
                </c:pt>
                <c:pt idx="175">
                  <c:v>1.015991666666664</c:v>
                </c:pt>
                <c:pt idx="176">
                  <c:v>1.872031666666666</c:v>
                </c:pt>
                <c:pt idx="177">
                  <c:v>0.864475000000001</c:v>
                </c:pt>
                <c:pt idx="178">
                  <c:v>0.864475000000001</c:v>
                </c:pt>
                <c:pt idx="179">
                  <c:v>0.578935000000001</c:v>
                </c:pt>
                <c:pt idx="180">
                  <c:v>0.585276666666667</c:v>
                </c:pt>
                <c:pt idx="181">
                  <c:v>0.585276666666667</c:v>
                </c:pt>
                <c:pt idx="182">
                  <c:v>0.585276666666667</c:v>
                </c:pt>
                <c:pt idx="183">
                  <c:v>0.585276666666667</c:v>
                </c:pt>
                <c:pt idx="184">
                  <c:v>0.900365</c:v>
                </c:pt>
                <c:pt idx="185">
                  <c:v>1.169316666666668</c:v>
                </c:pt>
                <c:pt idx="186">
                  <c:v>1.169316666666668</c:v>
                </c:pt>
                <c:pt idx="187">
                  <c:v>1.169316666666668</c:v>
                </c:pt>
                <c:pt idx="188">
                  <c:v>1.867955</c:v>
                </c:pt>
                <c:pt idx="189">
                  <c:v>1.867955</c:v>
                </c:pt>
                <c:pt idx="190">
                  <c:v>2.129365</c:v>
                </c:pt>
                <c:pt idx="191">
                  <c:v>2.129365</c:v>
                </c:pt>
                <c:pt idx="192">
                  <c:v>1.683038333333334</c:v>
                </c:pt>
                <c:pt idx="193">
                  <c:v>1.683038333333334</c:v>
                </c:pt>
                <c:pt idx="194">
                  <c:v>1.683038333333334</c:v>
                </c:pt>
                <c:pt idx="195">
                  <c:v>2.212978333333327</c:v>
                </c:pt>
                <c:pt idx="196">
                  <c:v>2.212978333333327</c:v>
                </c:pt>
                <c:pt idx="197">
                  <c:v>2.212978333333327</c:v>
                </c:pt>
                <c:pt idx="198">
                  <c:v>1.51407</c:v>
                </c:pt>
                <c:pt idx="199">
                  <c:v>1.51407</c:v>
                </c:pt>
                <c:pt idx="200">
                  <c:v>1.51407</c:v>
                </c:pt>
                <c:pt idx="201">
                  <c:v>1.51407</c:v>
                </c:pt>
                <c:pt idx="202">
                  <c:v>1.437244999999997</c:v>
                </c:pt>
                <c:pt idx="203">
                  <c:v>1.437244999999997</c:v>
                </c:pt>
                <c:pt idx="204">
                  <c:v>1.437244999999997</c:v>
                </c:pt>
                <c:pt idx="205">
                  <c:v>1.437244999999997</c:v>
                </c:pt>
                <c:pt idx="206">
                  <c:v>1.661046666666668</c:v>
                </c:pt>
                <c:pt idx="207">
                  <c:v>1.661046666666668</c:v>
                </c:pt>
                <c:pt idx="208">
                  <c:v>1.661046666666668</c:v>
                </c:pt>
                <c:pt idx="209">
                  <c:v>3.017823333333334</c:v>
                </c:pt>
                <c:pt idx="210">
                  <c:v>3.017823333333334</c:v>
                </c:pt>
                <c:pt idx="211">
                  <c:v>1.415939999999996</c:v>
                </c:pt>
                <c:pt idx="212">
                  <c:v>1.318276666666668</c:v>
                </c:pt>
                <c:pt idx="213">
                  <c:v>1.15824666666667</c:v>
                </c:pt>
                <c:pt idx="214">
                  <c:v>0.973366666666666</c:v>
                </c:pt>
                <c:pt idx="215">
                  <c:v>0.973366666666666</c:v>
                </c:pt>
                <c:pt idx="216">
                  <c:v>0.973366666666666</c:v>
                </c:pt>
                <c:pt idx="217">
                  <c:v>0.973366666666666</c:v>
                </c:pt>
                <c:pt idx="218">
                  <c:v>0.903391666666667</c:v>
                </c:pt>
                <c:pt idx="219">
                  <c:v>0.903391666666667</c:v>
                </c:pt>
                <c:pt idx="220">
                  <c:v>0.92895</c:v>
                </c:pt>
                <c:pt idx="221">
                  <c:v>0.914532</c:v>
                </c:pt>
                <c:pt idx="222">
                  <c:v>0.914532</c:v>
                </c:pt>
                <c:pt idx="223">
                  <c:v>1.339869999999997</c:v>
                </c:pt>
                <c:pt idx="224">
                  <c:v>2.374138333333333</c:v>
                </c:pt>
                <c:pt idx="225">
                  <c:v>2.374138333333333</c:v>
                </c:pt>
                <c:pt idx="226">
                  <c:v>2.374138333333333</c:v>
                </c:pt>
                <c:pt idx="227">
                  <c:v>2.374138333333333</c:v>
                </c:pt>
                <c:pt idx="228">
                  <c:v>1.078801666666667</c:v>
                </c:pt>
                <c:pt idx="229">
                  <c:v>1.006361666666667</c:v>
                </c:pt>
                <c:pt idx="230">
                  <c:v>1.044426666666667</c:v>
                </c:pt>
                <c:pt idx="231">
                  <c:v>1.044426666666667</c:v>
                </c:pt>
                <c:pt idx="232">
                  <c:v>1.335791666666666</c:v>
                </c:pt>
                <c:pt idx="233">
                  <c:v>2.98841</c:v>
                </c:pt>
                <c:pt idx="234">
                  <c:v>2.98841</c:v>
                </c:pt>
                <c:pt idx="235">
                  <c:v>2.98841</c:v>
                </c:pt>
                <c:pt idx="236">
                  <c:v>2.98841</c:v>
                </c:pt>
                <c:pt idx="237">
                  <c:v>2.98841</c:v>
                </c:pt>
                <c:pt idx="238">
                  <c:v>2.98841</c:v>
                </c:pt>
                <c:pt idx="239">
                  <c:v>2.623565</c:v>
                </c:pt>
                <c:pt idx="240">
                  <c:v>1.888165</c:v>
                </c:pt>
                <c:pt idx="241">
                  <c:v>1.888165</c:v>
                </c:pt>
                <c:pt idx="242">
                  <c:v>1.888165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5745080"/>
        <c:axId val="2135687480"/>
      </c:scatterChart>
      <c:scatterChart>
        <c:scatterStyle val="lineMarker"/>
        <c:varyColors val="0"/>
        <c:ser>
          <c:idx val="1"/>
          <c:order val="1"/>
          <c:tx>
            <c:v>NCOM vol</c:v>
          </c:tx>
          <c:marker>
            <c:symbol val="none"/>
          </c:marker>
          <c:xVal>
            <c:numRef>
              <c:f>'Section 4'!$F$4:$F$224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xVal>
          <c:yVal>
            <c:numRef>
              <c:f>'Section 4'!$G$4:$G$224</c:f>
              <c:numCache>
                <c:formatCode>General</c:formatCode>
                <c:ptCount val="221"/>
                <c:pt idx="0">
                  <c:v>0.000350000000000001</c:v>
                </c:pt>
                <c:pt idx="1">
                  <c:v>-1.0E-5</c:v>
                </c:pt>
                <c:pt idx="2">
                  <c:v>-5.00000000000002E-5</c:v>
                </c:pt>
                <c:pt idx="3">
                  <c:v>0.00131</c:v>
                </c:pt>
                <c:pt idx="4">
                  <c:v>0.00232</c:v>
                </c:pt>
                <c:pt idx="5">
                  <c:v>0.00228000000000001</c:v>
                </c:pt>
                <c:pt idx="6">
                  <c:v>0.00308000000000001</c:v>
                </c:pt>
                <c:pt idx="7">
                  <c:v>0.00345</c:v>
                </c:pt>
                <c:pt idx="8">
                  <c:v>0.00445</c:v>
                </c:pt>
                <c:pt idx="9">
                  <c:v>0.00551000000000001</c:v>
                </c:pt>
                <c:pt idx="10">
                  <c:v>0.00577000000000002</c:v>
                </c:pt>
                <c:pt idx="11">
                  <c:v>0.00609</c:v>
                </c:pt>
                <c:pt idx="12">
                  <c:v>0.00665</c:v>
                </c:pt>
                <c:pt idx="13">
                  <c:v>0.00744000000000002</c:v>
                </c:pt>
                <c:pt idx="14">
                  <c:v>0.00808000000000002</c:v>
                </c:pt>
                <c:pt idx="15">
                  <c:v>0.00796000000000001</c:v>
                </c:pt>
                <c:pt idx="16">
                  <c:v>0.00796000000000001</c:v>
                </c:pt>
                <c:pt idx="17">
                  <c:v>0.00759000000000001</c:v>
                </c:pt>
                <c:pt idx="18">
                  <c:v>0.00732000000000001</c:v>
                </c:pt>
                <c:pt idx="19">
                  <c:v>0.00554</c:v>
                </c:pt>
                <c:pt idx="20">
                  <c:v>0.00310000000000001</c:v>
                </c:pt>
                <c:pt idx="21">
                  <c:v>0.000980000000000003</c:v>
                </c:pt>
                <c:pt idx="22">
                  <c:v>-0.000450000000000001</c:v>
                </c:pt>
                <c:pt idx="23">
                  <c:v>-0.00101</c:v>
                </c:pt>
                <c:pt idx="24">
                  <c:v>-0.00122</c:v>
                </c:pt>
                <c:pt idx="25">
                  <c:v>-0.00135</c:v>
                </c:pt>
                <c:pt idx="26">
                  <c:v>-0.00203</c:v>
                </c:pt>
                <c:pt idx="27">
                  <c:v>-0.00333</c:v>
                </c:pt>
                <c:pt idx="28">
                  <c:v>-0.00314000000000001</c:v>
                </c:pt>
                <c:pt idx="29">
                  <c:v>-0.0026</c:v>
                </c:pt>
                <c:pt idx="30">
                  <c:v>-0.00156</c:v>
                </c:pt>
                <c:pt idx="31">
                  <c:v>-0.000300000000000001</c:v>
                </c:pt>
                <c:pt idx="32">
                  <c:v>0.000770000000000002</c:v>
                </c:pt>
                <c:pt idx="33">
                  <c:v>0.00147</c:v>
                </c:pt>
                <c:pt idx="34">
                  <c:v>0.00164</c:v>
                </c:pt>
                <c:pt idx="35">
                  <c:v>0.00192</c:v>
                </c:pt>
                <c:pt idx="36">
                  <c:v>0.00155</c:v>
                </c:pt>
                <c:pt idx="37">
                  <c:v>0.00235</c:v>
                </c:pt>
                <c:pt idx="38">
                  <c:v>0.00355</c:v>
                </c:pt>
                <c:pt idx="39">
                  <c:v>0.00354000000000001</c:v>
                </c:pt>
                <c:pt idx="40">
                  <c:v>0.00343</c:v>
                </c:pt>
                <c:pt idx="41">
                  <c:v>0.00412</c:v>
                </c:pt>
                <c:pt idx="42">
                  <c:v>0.00492</c:v>
                </c:pt>
                <c:pt idx="43">
                  <c:v>0.0055</c:v>
                </c:pt>
                <c:pt idx="44">
                  <c:v>0.00594000000000002</c:v>
                </c:pt>
                <c:pt idx="45">
                  <c:v>0.00628000000000001</c:v>
                </c:pt>
                <c:pt idx="46">
                  <c:v>0.00600000000000001</c:v>
                </c:pt>
                <c:pt idx="47">
                  <c:v>0.00626</c:v>
                </c:pt>
                <c:pt idx="48">
                  <c:v>0.00632</c:v>
                </c:pt>
                <c:pt idx="49">
                  <c:v>0.00684000000000001</c:v>
                </c:pt>
                <c:pt idx="50">
                  <c:v>0.00653000000000001</c:v>
                </c:pt>
                <c:pt idx="51">
                  <c:v>0.00612</c:v>
                </c:pt>
                <c:pt idx="52">
                  <c:v>0.00589</c:v>
                </c:pt>
                <c:pt idx="53">
                  <c:v>0.00584</c:v>
                </c:pt>
                <c:pt idx="54">
                  <c:v>0.00531</c:v>
                </c:pt>
                <c:pt idx="55">
                  <c:v>0.00440000000000001</c:v>
                </c:pt>
                <c:pt idx="56">
                  <c:v>0.00401</c:v>
                </c:pt>
                <c:pt idx="57">
                  <c:v>0.00328000000000001</c:v>
                </c:pt>
                <c:pt idx="58">
                  <c:v>0.00245</c:v>
                </c:pt>
                <c:pt idx="59">
                  <c:v>0.00198</c:v>
                </c:pt>
                <c:pt idx="60">
                  <c:v>0.00136</c:v>
                </c:pt>
                <c:pt idx="61">
                  <c:v>0.00154</c:v>
                </c:pt>
                <c:pt idx="62">
                  <c:v>0.00195000000000001</c:v>
                </c:pt>
                <c:pt idx="63">
                  <c:v>0.00201</c:v>
                </c:pt>
                <c:pt idx="64">
                  <c:v>0.00221</c:v>
                </c:pt>
                <c:pt idx="65">
                  <c:v>0.00235</c:v>
                </c:pt>
                <c:pt idx="66">
                  <c:v>0.00269000000000001</c:v>
                </c:pt>
                <c:pt idx="67">
                  <c:v>0.00214000000000001</c:v>
                </c:pt>
                <c:pt idx="68">
                  <c:v>0.00221</c:v>
                </c:pt>
                <c:pt idx="69">
                  <c:v>0.0024</c:v>
                </c:pt>
                <c:pt idx="70">
                  <c:v>0.00194000000000001</c:v>
                </c:pt>
                <c:pt idx="71">
                  <c:v>0.00187</c:v>
                </c:pt>
                <c:pt idx="72">
                  <c:v>0.00224000000000001</c:v>
                </c:pt>
                <c:pt idx="73">
                  <c:v>0.00185</c:v>
                </c:pt>
                <c:pt idx="74">
                  <c:v>0.00071</c:v>
                </c:pt>
                <c:pt idx="75">
                  <c:v>-0.000790000000000002</c:v>
                </c:pt>
                <c:pt idx="76">
                  <c:v>-0.00127</c:v>
                </c:pt>
                <c:pt idx="77">
                  <c:v>-0.00119</c:v>
                </c:pt>
                <c:pt idx="78">
                  <c:v>-0.000550000000000001</c:v>
                </c:pt>
                <c:pt idx="79">
                  <c:v>-5.00000000000002E-5</c:v>
                </c:pt>
                <c:pt idx="80">
                  <c:v>0.000180000000000001</c:v>
                </c:pt>
                <c:pt idx="81">
                  <c:v>0.000660000000000001</c:v>
                </c:pt>
                <c:pt idx="82">
                  <c:v>0.000320000000000001</c:v>
                </c:pt>
                <c:pt idx="83">
                  <c:v>-0.0004</c:v>
                </c:pt>
                <c:pt idx="84">
                  <c:v>-0.00029</c:v>
                </c:pt>
                <c:pt idx="85">
                  <c:v>0.000180000000000001</c:v>
                </c:pt>
                <c:pt idx="86">
                  <c:v>0.000860000000000002</c:v>
                </c:pt>
                <c:pt idx="87">
                  <c:v>0.00148</c:v>
                </c:pt>
                <c:pt idx="88">
                  <c:v>0.00222000000000001</c:v>
                </c:pt>
                <c:pt idx="89">
                  <c:v>0.00305</c:v>
                </c:pt>
                <c:pt idx="90">
                  <c:v>0.00353</c:v>
                </c:pt>
                <c:pt idx="91">
                  <c:v>0.00389</c:v>
                </c:pt>
                <c:pt idx="92">
                  <c:v>0.00394</c:v>
                </c:pt>
                <c:pt idx="93">
                  <c:v>0.00387</c:v>
                </c:pt>
                <c:pt idx="94">
                  <c:v>0.00398</c:v>
                </c:pt>
                <c:pt idx="95">
                  <c:v>0.00433</c:v>
                </c:pt>
                <c:pt idx="96">
                  <c:v>0.00488</c:v>
                </c:pt>
                <c:pt idx="97">
                  <c:v>0.00546</c:v>
                </c:pt>
                <c:pt idx="98">
                  <c:v>0.00638000000000001</c:v>
                </c:pt>
                <c:pt idx="99">
                  <c:v>0.00700000000000001</c:v>
                </c:pt>
                <c:pt idx="100">
                  <c:v>0.00679000000000001</c:v>
                </c:pt>
                <c:pt idx="101">
                  <c:v>0.00674000000000001</c:v>
                </c:pt>
                <c:pt idx="102">
                  <c:v>0.00690000000000001</c:v>
                </c:pt>
                <c:pt idx="103">
                  <c:v>0.00722</c:v>
                </c:pt>
                <c:pt idx="104">
                  <c:v>0.00768000000000001</c:v>
                </c:pt>
                <c:pt idx="105">
                  <c:v>0.00763000000000001</c:v>
                </c:pt>
                <c:pt idx="106">
                  <c:v>0.00708000000000001</c:v>
                </c:pt>
                <c:pt idx="107">
                  <c:v>0.00573000000000001</c:v>
                </c:pt>
                <c:pt idx="108">
                  <c:v>0.00418</c:v>
                </c:pt>
                <c:pt idx="109">
                  <c:v>0.0028</c:v>
                </c:pt>
                <c:pt idx="110">
                  <c:v>0.00123</c:v>
                </c:pt>
                <c:pt idx="111">
                  <c:v>0.000220000000000001</c:v>
                </c:pt>
                <c:pt idx="112">
                  <c:v>6.00000000000002E-5</c:v>
                </c:pt>
                <c:pt idx="113">
                  <c:v>-0.00046</c:v>
                </c:pt>
                <c:pt idx="114">
                  <c:v>-0.000490000000000001</c:v>
                </c:pt>
                <c:pt idx="115">
                  <c:v>0.00011</c:v>
                </c:pt>
                <c:pt idx="116">
                  <c:v>0.00153</c:v>
                </c:pt>
                <c:pt idx="117">
                  <c:v>0.00258000000000001</c:v>
                </c:pt>
                <c:pt idx="118">
                  <c:v>0.00391</c:v>
                </c:pt>
                <c:pt idx="119">
                  <c:v>0.0052</c:v>
                </c:pt>
                <c:pt idx="120">
                  <c:v>0.00616</c:v>
                </c:pt>
                <c:pt idx="121">
                  <c:v>0.00715000000000001</c:v>
                </c:pt>
                <c:pt idx="122">
                  <c:v>0.00825000000000002</c:v>
                </c:pt>
                <c:pt idx="123">
                  <c:v>0.00818</c:v>
                </c:pt>
                <c:pt idx="124">
                  <c:v>0.00758000000000002</c:v>
                </c:pt>
                <c:pt idx="125">
                  <c:v>0.00709</c:v>
                </c:pt>
                <c:pt idx="126">
                  <c:v>0.00633000000000001</c:v>
                </c:pt>
                <c:pt idx="127">
                  <c:v>0.00525000000000001</c:v>
                </c:pt>
                <c:pt idx="128">
                  <c:v>0.00414</c:v>
                </c:pt>
                <c:pt idx="129">
                  <c:v>0.00295</c:v>
                </c:pt>
                <c:pt idx="130">
                  <c:v>0.00146</c:v>
                </c:pt>
                <c:pt idx="131">
                  <c:v>-0.000270000000000001</c:v>
                </c:pt>
                <c:pt idx="132">
                  <c:v>-0.00161</c:v>
                </c:pt>
                <c:pt idx="133">
                  <c:v>-0.00255</c:v>
                </c:pt>
                <c:pt idx="134">
                  <c:v>-0.00327000000000001</c:v>
                </c:pt>
                <c:pt idx="135">
                  <c:v>-0.00316000000000001</c:v>
                </c:pt>
                <c:pt idx="136">
                  <c:v>-0.00332</c:v>
                </c:pt>
                <c:pt idx="137">
                  <c:v>-0.00393</c:v>
                </c:pt>
                <c:pt idx="138">
                  <c:v>-0.00476</c:v>
                </c:pt>
                <c:pt idx="139">
                  <c:v>-0.0052</c:v>
                </c:pt>
                <c:pt idx="140">
                  <c:v>-0.00543000000000002</c:v>
                </c:pt>
                <c:pt idx="141">
                  <c:v>-0.00571</c:v>
                </c:pt>
                <c:pt idx="142">
                  <c:v>-0.00567</c:v>
                </c:pt>
                <c:pt idx="143">
                  <c:v>-0.00591000000000001</c:v>
                </c:pt>
                <c:pt idx="144">
                  <c:v>-0.00649000000000001</c:v>
                </c:pt>
                <c:pt idx="145">
                  <c:v>-0.00678000000000001</c:v>
                </c:pt>
                <c:pt idx="146">
                  <c:v>-0.00689000000000001</c:v>
                </c:pt>
                <c:pt idx="147">
                  <c:v>-0.00681000000000001</c:v>
                </c:pt>
                <c:pt idx="148">
                  <c:v>-0.00597000000000002</c:v>
                </c:pt>
                <c:pt idx="149">
                  <c:v>-0.00616</c:v>
                </c:pt>
                <c:pt idx="150">
                  <c:v>-0.00634000000000001</c:v>
                </c:pt>
                <c:pt idx="151">
                  <c:v>-0.00607000000000001</c:v>
                </c:pt>
                <c:pt idx="152">
                  <c:v>-0.00537</c:v>
                </c:pt>
                <c:pt idx="153">
                  <c:v>-0.00467</c:v>
                </c:pt>
                <c:pt idx="154">
                  <c:v>-0.00390000000000001</c:v>
                </c:pt>
                <c:pt idx="155">
                  <c:v>-0.00336000000000001</c:v>
                </c:pt>
                <c:pt idx="156">
                  <c:v>-0.00320000000000001</c:v>
                </c:pt>
                <c:pt idx="157">
                  <c:v>-0.00323000000000001</c:v>
                </c:pt>
                <c:pt idx="158">
                  <c:v>-0.00308000000000001</c:v>
                </c:pt>
                <c:pt idx="159">
                  <c:v>-0.00328000000000001</c:v>
                </c:pt>
                <c:pt idx="160">
                  <c:v>-0.00316000000000001</c:v>
                </c:pt>
                <c:pt idx="161">
                  <c:v>-0.00323000000000001</c:v>
                </c:pt>
                <c:pt idx="162">
                  <c:v>-0.00378000000000001</c:v>
                </c:pt>
                <c:pt idx="163">
                  <c:v>-0.00406</c:v>
                </c:pt>
                <c:pt idx="164">
                  <c:v>-0.00438</c:v>
                </c:pt>
                <c:pt idx="165">
                  <c:v>-0.00502</c:v>
                </c:pt>
                <c:pt idx="166">
                  <c:v>-0.00495000000000001</c:v>
                </c:pt>
                <c:pt idx="167">
                  <c:v>-0.0046</c:v>
                </c:pt>
                <c:pt idx="168">
                  <c:v>-0.00444000000000001</c:v>
                </c:pt>
                <c:pt idx="169">
                  <c:v>-0.00421000000000001</c:v>
                </c:pt>
                <c:pt idx="170">
                  <c:v>-0.00395</c:v>
                </c:pt>
                <c:pt idx="171">
                  <c:v>-0.00348</c:v>
                </c:pt>
                <c:pt idx="172">
                  <c:v>-0.00286000000000001</c:v>
                </c:pt>
                <c:pt idx="173">
                  <c:v>-0.00177</c:v>
                </c:pt>
                <c:pt idx="174">
                  <c:v>-0.00097</c:v>
                </c:pt>
                <c:pt idx="175">
                  <c:v>-0.00153</c:v>
                </c:pt>
                <c:pt idx="176">
                  <c:v>-0.00135</c:v>
                </c:pt>
                <c:pt idx="177">
                  <c:v>-0.00142</c:v>
                </c:pt>
                <c:pt idx="178">
                  <c:v>-0.00192</c:v>
                </c:pt>
                <c:pt idx="179">
                  <c:v>-0.00216000000000001</c:v>
                </c:pt>
                <c:pt idx="180">
                  <c:v>-0.00272000000000001</c:v>
                </c:pt>
                <c:pt idx="181">
                  <c:v>-0.00427000000000001</c:v>
                </c:pt>
                <c:pt idx="182">
                  <c:v>-0.00452</c:v>
                </c:pt>
                <c:pt idx="183">
                  <c:v>-0.00471</c:v>
                </c:pt>
                <c:pt idx="184">
                  <c:v>-0.00542000000000001</c:v>
                </c:pt>
                <c:pt idx="185">
                  <c:v>-0.00593000000000002</c:v>
                </c:pt>
                <c:pt idx="186">
                  <c:v>-0.00634000000000001</c:v>
                </c:pt>
                <c:pt idx="187">
                  <c:v>-0.00613000000000001</c:v>
                </c:pt>
                <c:pt idx="188">
                  <c:v>-0.00628000000000001</c:v>
                </c:pt>
                <c:pt idx="189">
                  <c:v>-0.00595000000000001</c:v>
                </c:pt>
                <c:pt idx="190">
                  <c:v>-0.00566</c:v>
                </c:pt>
                <c:pt idx="191">
                  <c:v>-0.00529000000000001</c:v>
                </c:pt>
                <c:pt idx="192">
                  <c:v>-0.00486</c:v>
                </c:pt>
                <c:pt idx="193">
                  <c:v>-0.00483000000000001</c:v>
                </c:pt>
                <c:pt idx="194">
                  <c:v>-0.00507</c:v>
                </c:pt>
                <c:pt idx="195">
                  <c:v>-0.00526</c:v>
                </c:pt>
                <c:pt idx="196">
                  <c:v>-0.00528</c:v>
                </c:pt>
                <c:pt idx="197">
                  <c:v>-0.00490000000000001</c:v>
                </c:pt>
                <c:pt idx="198">
                  <c:v>-0.00521000000000001</c:v>
                </c:pt>
                <c:pt idx="199">
                  <c:v>-0.00557000000000001</c:v>
                </c:pt>
                <c:pt idx="200">
                  <c:v>-0.00634000000000001</c:v>
                </c:pt>
                <c:pt idx="201">
                  <c:v>-0.00604000000000001</c:v>
                </c:pt>
                <c:pt idx="202">
                  <c:v>-0.00594000000000002</c:v>
                </c:pt>
                <c:pt idx="203">
                  <c:v>-0.00534000000000001</c:v>
                </c:pt>
                <c:pt idx="204">
                  <c:v>-0.00506</c:v>
                </c:pt>
                <c:pt idx="205">
                  <c:v>-0.00429</c:v>
                </c:pt>
                <c:pt idx="206">
                  <c:v>-0.00340000000000001</c:v>
                </c:pt>
                <c:pt idx="207">
                  <c:v>-0.00294</c:v>
                </c:pt>
                <c:pt idx="208">
                  <c:v>-0.00185</c:v>
                </c:pt>
                <c:pt idx="209">
                  <c:v>-0.000760000000000001</c:v>
                </c:pt>
                <c:pt idx="210">
                  <c:v>-0.00051</c:v>
                </c:pt>
                <c:pt idx="211">
                  <c:v>0.000570000000000001</c:v>
                </c:pt>
                <c:pt idx="212">
                  <c:v>0.000650000000000002</c:v>
                </c:pt>
                <c:pt idx="213">
                  <c:v>0.000270000000000001</c:v>
                </c:pt>
                <c:pt idx="214">
                  <c:v>-6.00000000000002E-5</c:v>
                </c:pt>
                <c:pt idx="215">
                  <c:v>-0.000600000000000001</c:v>
                </c:pt>
                <c:pt idx="216">
                  <c:v>-0.00131</c:v>
                </c:pt>
                <c:pt idx="217">
                  <c:v>-0.00169000000000001</c:v>
                </c:pt>
                <c:pt idx="218">
                  <c:v>-0.00253</c:v>
                </c:pt>
                <c:pt idx="219">
                  <c:v>-0.00294</c:v>
                </c:pt>
                <c:pt idx="220">
                  <c:v>-0.00339</c:v>
                </c:pt>
              </c:numCache>
            </c:numRef>
          </c:yVal>
          <c:smooth val="0"/>
        </c:ser>
        <c:ser>
          <c:idx val="2"/>
          <c:order val="2"/>
          <c:tx>
            <c:v>HYCOM vol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'Section 4'!$F$4:$F$224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xVal>
          <c:yVal>
            <c:numRef>
              <c:f>'Section 4'!$I$4:$I$224</c:f>
              <c:numCache>
                <c:formatCode>General</c:formatCode>
                <c:ptCount val="221"/>
                <c:pt idx="0">
                  <c:v>-0.00291</c:v>
                </c:pt>
                <c:pt idx="1">
                  <c:v>-0.00391</c:v>
                </c:pt>
                <c:pt idx="2">
                  <c:v>-0.00401</c:v>
                </c:pt>
                <c:pt idx="3">
                  <c:v>-0.00337</c:v>
                </c:pt>
                <c:pt idx="4">
                  <c:v>-0.00247</c:v>
                </c:pt>
                <c:pt idx="5">
                  <c:v>-0.00328000000000001</c:v>
                </c:pt>
                <c:pt idx="6">
                  <c:v>-0.00334000000000001</c:v>
                </c:pt>
                <c:pt idx="7">
                  <c:v>-0.0029</c:v>
                </c:pt>
                <c:pt idx="8">
                  <c:v>-0.00199000000000001</c:v>
                </c:pt>
                <c:pt idx="9">
                  <c:v>-0.00148</c:v>
                </c:pt>
                <c:pt idx="10">
                  <c:v>-0.00136</c:v>
                </c:pt>
                <c:pt idx="11">
                  <c:v>-0.000880000000000003</c:v>
                </c:pt>
                <c:pt idx="12">
                  <c:v>0.000250000000000001</c:v>
                </c:pt>
                <c:pt idx="13">
                  <c:v>0.00143</c:v>
                </c:pt>
                <c:pt idx="14">
                  <c:v>0.00234</c:v>
                </c:pt>
                <c:pt idx="15">
                  <c:v>0.0029</c:v>
                </c:pt>
                <c:pt idx="16">
                  <c:v>0.00349</c:v>
                </c:pt>
                <c:pt idx="17">
                  <c:v>0.00360000000000001</c:v>
                </c:pt>
                <c:pt idx="18">
                  <c:v>0.00344</c:v>
                </c:pt>
                <c:pt idx="19">
                  <c:v>0.00266000000000001</c:v>
                </c:pt>
                <c:pt idx="20">
                  <c:v>0.00172</c:v>
                </c:pt>
                <c:pt idx="21">
                  <c:v>0.00096</c:v>
                </c:pt>
                <c:pt idx="22">
                  <c:v>0.000300000000000001</c:v>
                </c:pt>
                <c:pt idx="23">
                  <c:v>7.00000000000002E-5</c:v>
                </c:pt>
                <c:pt idx="24">
                  <c:v>0.00012</c:v>
                </c:pt>
                <c:pt idx="25">
                  <c:v>-6.00000000000002E-5</c:v>
                </c:pt>
                <c:pt idx="26">
                  <c:v>-0.000790000000000002</c:v>
                </c:pt>
                <c:pt idx="27">
                  <c:v>-0.00163</c:v>
                </c:pt>
                <c:pt idx="28">
                  <c:v>-0.00177</c:v>
                </c:pt>
                <c:pt idx="29">
                  <c:v>-0.00207</c:v>
                </c:pt>
                <c:pt idx="30">
                  <c:v>-0.00216000000000001</c:v>
                </c:pt>
                <c:pt idx="31">
                  <c:v>-0.00217000000000001</c:v>
                </c:pt>
                <c:pt idx="32">
                  <c:v>-0.00222000000000001</c:v>
                </c:pt>
                <c:pt idx="33">
                  <c:v>-0.00229</c:v>
                </c:pt>
                <c:pt idx="34">
                  <c:v>-0.00279</c:v>
                </c:pt>
                <c:pt idx="35">
                  <c:v>-0.00296</c:v>
                </c:pt>
                <c:pt idx="36">
                  <c:v>-0.00344</c:v>
                </c:pt>
                <c:pt idx="37">
                  <c:v>-0.00289</c:v>
                </c:pt>
                <c:pt idx="38">
                  <c:v>-0.00231</c:v>
                </c:pt>
                <c:pt idx="39">
                  <c:v>-0.00253</c:v>
                </c:pt>
                <c:pt idx="40">
                  <c:v>-0.00299</c:v>
                </c:pt>
                <c:pt idx="41">
                  <c:v>-0.00340000000000001</c:v>
                </c:pt>
                <c:pt idx="42">
                  <c:v>-0.00351</c:v>
                </c:pt>
                <c:pt idx="43">
                  <c:v>-0.00350000000000001</c:v>
                </c:pt>
                <c:pt idx="44">
                  <c:v>-0.00346</c:v>
                </c:pt>
                <c:pt idx="45">
                  <c:v>-0.00329000000000001</c:v>
                </c:pt>
                <c:pt idx="46">
                  <c:v>-0.00366000000000001</c:v>
                </c:pt>
                <c:pt idx="47">
                  <c:v>-0.00383</c:v>
                </c:pt>
                <c:pt idx="48">
                  <c:v>-0.00403</c:v>
                </c:pt>
                <c:pt idx="49">
                  <c:v>-0.00442</c:v>
                </c:pt>
                <c:pt idx="50">
                  <c:v>-0.0048</c:v>
                </c:pt>
                <c:pt idx="51">
                  <c:v>-0.00511</c:v>
                </c:pt>
                <c:pt idx="52">
                  <c:v>-0.00511</c:v>
                </c:pt>
                <c:pt idx="53">
                  <c:v>-0.00508000000000001</c:v>
                </c:pt>
                <c:pt idx="54">
                  <c:v>-0.00540000000000001</c:v>
                </c:pt>
                <c:pt idx="55">
                  <c:v>-0.00530000000000001</c:v>
                </c:pt>
                <c:pt idx="56">
                  <c:v>-0.00491000000000001</c:v>
                </c:pt>
                <c:pt idx="57">
                  <c:v>-0.00449000000000001</c:v>
                </c:pt>
                <c:pt idx="58">
                  <c:v>-0.00468</c:v>
                </c:pt>
                <c:pt idx="59">
                  <c:v>-0.00500000000000001</c:v>
                </c:pt>
                <c:pt idx="60">
                  <c:v>-0.00523000000000001</c:v>
                </c:pt>
                <c:pt idx="61">
                  <c:v>-0.00490000000000001</c:v>
                </c:pt>
                <c:pt idx="62">
                  <c:v>-0.00468</c:v>
                </c:pt>
                <c:pt idx="63">
                  <c:v>-0.00426</c:v>
                </c:pt>
                <c:pt idx="64">
                  <c:v>-0.00395</c:v>
                </c:pt>
                <c:pt idx="65">
                  <c:v>-0.00338000000000001</c:v>
                </c:pt>
                <c:pt idx="66">
                  <c:v>-0.00336000000000001</c:v>
                </c:pt>
                <c:pt idx="67">
                  <c:v>-0.00421000000000001</c:v>
                </c:pt>
                <c:pt idx="68">
                  <c:v>-0.00482</c:v>
                </c:pt>
                <c:pt idx="69">
                  <c:v>-0.0046</c:v>
                </c:pt>
                <c:pt idx="70">
                  <c:v>-0.00434000000000001</c:v>
                </c:pt>
                <c:pt idx="71">
                  <c:v>-0.00363</c:v>
                </c:pt>
                <c:pt idx="72">
                  <c:v>-0.0033</c:v>
                </c:pt>
                <c:pt idx="73">
                  <c:v>-0.00300000000000001</c:v>
                </c:pt>
                <c:pt idx="74">
                  <c:v>-0.00313</c:v>
                </c:pt>
                <c:pt idx="75">
                  <c:v>-0.00367000000000001</c:v>
                </c:pt>
                <c:pt idx="76">
                  <c:v>-0.00372000000000001</c:v>
                </c:pt>
                <c:pt idx="77">
                  <c:v>-0.00395</c:v>
                </c:pt>
                <c:pt idx="78">
                  <c:v>-0.00400000000000001</c:v>
                </c:pt>
                <c:pt idx="79">
                  <c:v>-0.00418</c:v>
                </c:pt>
                <c:pt idx="80">
                  <c:v>-0.00425</c:v>
                </c:pt>
                <c:pt idx="81">
                  <c:v>-0.00464</c:v>
                </c:pt>
                <c:pt idx="82">
                  <c:v>-0.00544000000000001</c:v>
                </c:pt>
                <c:pt idx="83">
                  <c:v>-0.00597000000000002</c:v>
                </c:pt>
                <c:pt idx="84">
                  <c:v>-0.00582</c:v>
                </c:pt>
                <c:pt idx="85">
                  <c:v>-0.00569</c:v>
                </c:pt>
                <c:pt idx="86">
                  <c:v>-0.00534000000000001</c:v>
                </c:pt>
                <c:pt idx="87">
                  <c:v>-0.00595000000000001</c:v>
                </c:pt>
                <c:pt idx="88">
                  <c:v>-0.00617000000000001</c:v>
                </c:pt>
                <c:pt idx="89">
                  <c:v>-0.00596000000000001</c:v>
                </c:pt>
                <c:pt idx="90">
                  <c:v>-0.00549000000000001</c:v>
                </c:pt>
                <c:pt idx="91">
                  <c:v>-0.00522</c:v>
                </c:pt>
                <c:pt idx="92">
                  <c:v>-0.00494000000000001</c:v>
                </c:pt>
                <c:pt idx="93">
                  <c:v>-0.00470000000000001</c:v>
                </c:pt>
                <c:pt idx="94">
                  <c:v>-0.00475</c:v>
                </c:pt>
                <c:pt idx="95">
                  <c:v>-0.00478000000000001</c:v>
                </c:pt>
                <c:pt idx="96">
                  <c:v>-0.00494000000000001</c:v>
                </c:pt>
                <c:pt idx="97">
                  <c:v>-0.00484</c:v>
                </c:pt>
                <c:pt idx="98">
                  <c:v>-0.00464</c:v>
                </c:pt>
                <c:pt idx="99">
                  <c:v>-0.00327000000000001</c:v>
                </c:pt>
                <c:pt idx="100">
                  <c:v>-0.00302000000000001</c:v>
                </c:pt>
                <c:pt idx="101">
                  <c:v>-0.00334000000000001</c:v>
                </c:pt>
                <c:pt idx="102">
                  <c:v>-0.00360000000000001</c:v>
                </c:pt>
                <c:pt idx="103">
                  <c:v>-0.00411</c:v>
                </c:pt>
                <c:pt idx="104">
                  <c:v>-0.00468</c:v>
                </c:pt>
                <c:pt idx="105">
                  <c:v>-0.00478000000000001</c:v>
                </c:pt>
                <c:pt idx="106">
                  <c:v>-0.00496000000000001</c:v>
                </c:pt>
                <c:pt idx="107">
                  <c:v>-0.0052</c:v>
                </c:pt>
                <c:pt idx="108">
                  <c:v>-0.00559000000000001</c:v>
                </c:pt>
                <c:pt idx="109">
                  <c:v>-0.00537</c:v>
                </c:pt>
                <c:pt idx="110">
                  <c:v>-0.00608000000000001</c:v>
                </c:pt>
                <c:pt idx="111">
                  <c:v>-0.00582</c:v>
                </c:pt>
                <c:pt idx="112">
                  <c:v>-0.0056</c:v>
                </c:pt>
                <c:pt idx="113">
                  <c:v>-0.00538000000000001</c:v>
                </c:pt>
                <c:pt idx="114">
                  <c:v>-0.00471</c:v>
                </c:pt>
                <c:pt idx="115">
                  <c:v>-0.00397</c:v>
                </c:pt>
                <c:pt idx="116">
                  <c:v>-0.00342</c:v>
                </c:pt>
                <c:pt idx="117">
                  <c:v>-0.00316000000000001</c:v>
                </c:pt>
                <c:pt idx="118">
                  <c:v>-0.00282</c:v>
                </c:pt>
                <c:pt idx="119">
                  <c:v>-0.00258000000000001</c:v>
                </c:pt>
                <c:pt idx="120">
                  <c:v>-0.00262</c:v>
                </c:pt>
                <c:pt idx="121">
                  <c:v>-0.00289</c:v>
                </c:pt>
                <c:pt idx="122">
                  <c:v>-0.00306000000000001</c:v>
                </c:pt>
                <c:pt idx="123">
                  <c:v>-0.00311</c:v>
                </c:pt>
                <c:pt idx="124">
                  <c:v>-0.00343</c:v>
                </c:pt>
                <c:pt idx="125">
                  <c:v>-0.00366000000000001</c:v>
                </c:pt>
                <c:pt idx="126">
                  <c:v>-0.00378000000000001</c:v>
                </c:pt>
                <c:pt idx="127">
                  <c:v>-0.00399</c:v>
                </c:pt>
                <c:pt idx="128">
                  <c:v>-0.00414</c:v>
                </c:pt>
                <c:pt idx="129">
                  <c:v>-0.00427000000000001</c:v>
                </c:pt>
                <c:pt idx="130">
                  <c:v>-0.00435</c:v>
                </c:pt>
                <c:pt idx="131">
                  <c:v>-0.00458</c:v>
                </c:pt>
                <c:pt idx="132">
                  <c:v>-0.0046</c:v>
                </c:pt>
                <c:pt idx="133">
                  <c:v>-0.00427000000000001</c:v>
                </c:pt>
                <c:pt idx="134">
                  <c:v>-0.00431</c:v>
                </c:pt>
                <c:pt idx="135">
                  <c:v>-0.00404000000000001</c:v>
                </c:pt>
                <c:pt idx="136">
                  <c:v>-0.00387</c:v>
                </c:pt>
                <c:pt idx="137">
                  <c:v>-0.00447000000000002</c:v>
                </c:pt>
                <c:pt idx="138">
                  <c:v>-0.00481</c:v>
                </c:pt>
                <c:pt idx="139">
                  <c:v>-0.00483000000000001</c:v>
                </c:pt>
                <c:pt idx="140">
                  <c:v>-0.00462</c:v>
                </c:pt>
                <c:pt idx="141">
                  <c:v>-0.00448000000000001</c:v>
                </c:pt>
                <c:pt idx="142">
                  <c:v>-0.00402</c:v>
                </c:pt>
                <c:pt idx="143">
                  <c:v>-0.00388000000000001</c:v>
                </c:pt>
                <c:pt idx="144">
                  <c:v>-0.00396</c:v>
                </c:pt>
                <c:pt idx="145">
                  <c:v>-0.00384</c:v>
                </c:pt>
                <c:pt idx="146">
                  <c:v>-0.00391</c:v>
                </c:pt>
                <c:pt idx="147">
                  <c:v>-0.00366000000000001</c:v>
                </c:pt>
                <c:pt idx="148">
                  <c:v>-0.00285</c:v>
                </c:pt>
                <c:pt idx="149">
                  <c:v>-0.00331</c:v>
                </c:pt>
                <c:pt idx="150">
                  <c:v>-0.00339</c:v>
                </c:pt>
                <c:pt idx="151">
                  <c:v>-0.00320000000000001</c:v>
                </c:pt>
                <c:pt idx="152">
                  <c:v>-0.00308000000000001</c:v>
                </c:pt>
                <c:pt idx="153">
                  <c:v>-0.00292</c:v>
                </c:pt>
                <c:pt idx="154">
                  <c:v>-0.00283</c:v>
                </c:pt>
                <c:pt idx="155">
                  <c:v>-0.00306000000000001</c:v>
                </c:pt>
                <c:pt idx="156">
                  <c:v>-0.00304000000000001</c:v>
                </c:pt>
                <c:pt idx="157">
                  <c:v>-0.00281</c:v>
                </c:pt>
                <c:pt idx="158">
                  <c:v>-0.00287</c:v>
                </c:pt>
                <c:pt idx="159">
                  <c:v>-0.00284</c:v>
                </c:pt>
                <c:pt idx="160">
                  <c:v>-0.00250000000000001</c:v>
                </c:pt>
                <c:pt idx="161">
                  <c:v>-0.00272000000000001</c:v>
                </c:pt>
                <c:pt idx="162">
                  <c:v>-0.00347</c:v>
                </c:pt>
                <c:pt idx="163">
                  <c:v>-0.00347</c:v>
                </c:pt>
                <c:pt idx="164">
                  <c:v>-0.00353</c:v>
                </c:pt>
                <c:pt idx="165">
                  <c:v>-0.00371000000000001</c:v>
                </c:pt>
                <c:pt idx="166">
                  <c:v>-0.0033</c:v>
                </c:pt>
                <c:pt idx="167">
                  <c:v>-0.00327000000000001</c:v>
                </c:pt>
                <c:pt idx="168">
                  <c:v>-0.00354000000000001</c:v>
                </c:pt>
                <c:pt idx="169">
                  <c:v>-0.00357</c:v>
                </c:pt>
                <c:pt idx="170">
                  <c:v>-0.00353</c:v>
                </c:pt>
                <c:pt idx="171">
                  <c:v>-0.00300000000000001</c:v>
                </c:pt>
                <c:pt idx="172">
                  <c:v>-0.00256000000000001</c:v>
                </c:pt>
                <c:pt idx="173">
                  <c:v>-0.00165</c:v>
                </c:pt>
                <c:pt idx="174">
                  <c:v>-0.00155</c:v>
                </c:pt>
                <c:pt idx="175">
                  <c:v>-0.00192</c:v>
                </c:pt>
                <c:pt idx="176">
                  <c:v>-0.00214000000000001</c:v>
                </c:pt>
                <c:pt idx="177">
                  <c:v>-0.0026</c:v>
                </c:pt>
                <c:pt idx="178">
                  <c:v>-0.00332</c:v>
                </c:pt>
                <c:pt idx="179">
                  <c:v>-0.00412</c:v>
                </c:pt>
                <c:pt idx="180">
                  <c:v>-0.00533</c:v>
                </c:pt>
                <c:pt idx="181">
                  <c:v>-0.00693000000000002</c:v>
                </c:pt>
                <c:pt idx="182">
                  <c:v>-0.00735</c:v>
                </c:pt>
                <c:pt idx="183">
                  <c:v>-0.00775000000000002</c:v>
                </c:pt>
                <c:pt idx="184">
                  <c:v>-0.00836000000000003</c:v>
                </c:pt>
                <c:pt idx="185">
                  <c:v>-0.00855000000000002</c:v>
                </c:pt>
                <c:pt idx="186">
                  <c:v>-0.00943</c:v>
                </c:pt>
                <c:pt idx="187">
                  <c:v>-0.00924</c:v>
                </c:pt>
                <c:pt idx="188">
                  <c:v>-0.00929</c:v>
                </c:pt>
                <c:pt idx="189">
                  <c:v>-0.00865000000000001</c:v>
                </c:pt>
                <c:pt idx="190">
                  <c:v>-0.00747000000000002</c:v>
                </c:pt>
                <c:pt idx="191">
                  <c:v>-0.00607000000000001</c:v>
                </c:pt>
                <c:pt idx="192">
                  <c:v>-0.00573000000000001</c:v>
                </c:pt>
                <c:pt idx="193">
                  <c:v>-0.00585000000000001</c:v>
                </c:pt>
                <c:pt idx="194">
                  <c:v>-0.00581000000000001</c:v>
                </c:pt>
                <c:pt idx="195">
                  <c:v>-0.00592</c:v>
                </c:pt>
                <c:pt idx="196">
                  <c:v>-0.00629000000000001</c:v>
                </c:pt>
                <c:pt idx="197">
                  <c:v>-0.00664000000000001</c:v>
                </c:pt>
                <c:pt idx="198">
                  <c:v>-0.00694000000000002</c:v>
                </c:pt>
                <c:pt idx="199">
                  <c:v>-0.00727000000000002</c:v>
                </c:pt>
                <c:pt idx="200">
                  <c:v>-0.00844</c:v>
                </c:pt>
                <c:pt idx="201">
                  <c:v>-0.00836000000000003</c:v>
                </c:pt>
                <c:pt idx="202">
                  <c:v>-0.00838000000000002</c:v>
                </c:pt>
                <c:pt idx="203">
                  <c:v>-0.00714</c:v>
                </c:pt>
                <c:pt idx="204">
                  <c:v>-0.00613000000000001</c:v>
                </c:pt>
                <c:pt idx="205">
                  <c:v>-0.00491000000000001</c:v>
                </c:pt>
                <c:pt idx="206">
                  <c:v>-0.00365</c:v>
                </c:pt>
                <c:pt idx="207">
                  <c:v>-0.00262</c:v>
                </c:pt>
                <c:pt idx="208">
                  <c:v>-0.000780000000000002</c:v>
                </c:pt>
                <c:pt idx="209">
                  <c:v>0.000260000000000001</c:v>
                </c:pt>
                <c:pt idx="210">
                  <c:v>0.000490000000000001</c:v>
                </c:pt>
                <c:pt idx="211">
                  <c:v>0.00207</c:v>
                </c:pt>
                <c:pt idx="212">
                  <c:v>0.00209</c:v>
                </c:pt>
                <c:pt idx="213">
                  <c:v>0.0014</c:v>
                </c:pt>
                <c:pt idx="214">
                  <c:v>0.000860000000000002</c:v>
                </c:pt>
                <c:pt idx="215">
                  <c:v>2.00000000000001E-5</c:v>
                </c:pt>
                <c:pt idx="216">
                  <c:v>-0.000800000000000002</c:v>
                </c:pt>
                <c:pt idx="217">
                  <c:v>-0.00118</c:v>
                </c:pt>
                <c:pt idx="218">
                  <c:v>-0.00257</c:v>
                </c:pt>
                <c:pt idx="219">
                  <c:v>-0.00282</c:v>
                </c:pt>
                <c:pt idx="220">
                  <c:v>-0.00286000000000001</c:v>
                </c:pt>
              </c:numCache>
            </c:numRef>
          </c:yVal>
          <c:smooth val="0"/>
        </c:ser>
        <c:ser>
          <c:idx val="3"/>
          <c:order val="3"/>
          <c:tx>
            <c:v>no transport</c:v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'Section 1'!$A$250:$A$251</c:f>
              <c:numCache>
                <c:formatCode>General</c:formatCode>
                <c:ptCount val="2"/>
                <c:pt idx="0">
                  <c:v>1.0</c:v>
                </c:pt>
                <c:pt idx="1">
                  <c:v>365.0</c:v>
                </c:pt>
              </c:numCache>
            </c:numRef>
          </c:xVal>
          <c:yVal>
            <c:numRef>
              <c:f>'Section 1'!$B$250:$B$251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5810328"/>
        <c:axId val="2137215160"/>
      </c:scatterChart>
      <c:valAx>
        <c:axId val="2135745080"/>
        <c:scaling>
          <c:orientation val="minMax"/>
          <c:max val="250.0"/>
          <c:min val="24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jday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5687480"/>
        <c:crosses val="autoZero"/>
        <c:crossBetween val="midCat"/>
        <c:majorUnit val="1.0"/>
      </c:valAx>
      <c:valAx>
        <c:axId val="2135687480"/>
        <c:scaling>
          <c:orientation val="minMax"/>
          <c:max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chlor_a (mg m</a:t>
                </a:r>
                <a:r>
                  <a:rPr lang="en-US" baseline="30000"/>
                  <a:t>-3</a:t>
                </a:r>
                <a:r>
                  <a:rPr lang="en-US"/>
                  <a:t>) , 11 day smooth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5745080"/>
        <c:crosses val="autoZero"/>
        <c:crossBetween val="midCat"/>
      </c:valAx>
      <c:valAx>
        <c:axId val="2137215160"/>
        <c:scaling>
          <c:orientation val="minMax"/>
          <c:min val="-0.00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Volume Transport (Sv)</a:t>
                </a:r>
              </a:p>
            </c:rich>
          </c:tx>
          <c:layout>
            <c:manualLayout>
              <c:xMode val="edge"/>
              <c:yMode val="edge"/>
              <c:x val="0.950792586687481"/>
              <c:y val="0.3349039950436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35810328"/>
        <c:crosses val="max"/>
        <c:crossBetween val="midCat"/>
      </c:valAx>
      <c:valAx>
        <c:axId val="2135810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37215160"/>
        <c:crosses val="autoZero"/>
        <c:crossBetween val="midCat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101764055808814"/>
          <c:y val="0.171775951251708"/>
          <c:w val="0.227880922779389"/>
          <c:h val="0.17285229697165"/>
        </c:manualLayout>
      </c:layout>
      <c:overlay val="0"/>
      <c:spPr>
        <a:solidFill>
          <a:schemeClr val="accent1">
            <a:lumMod val="40000"/>
            <a:lumOff val="60000"/>
          </a:schemeClr>
        </a:solidFill>
      </c:spPr>
      <c:txPr>
        <a:bodyPr/>
        <a:lstStyle/>
        <a:p>
          <a:pPr>
            <a:defRPr sz="900" b="1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Section 5</a:t>
            </a:r>
          </a:p>
        </c:rich>
      </c:tx>
      <c:layout>
        <c:manualLayout>
          <c:xMode val="edge"/>
          <c:yMode val="edge"/>
          <c:x val="0.564590988626422"/>
          <c:y val="0.016797897485209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727173860211919"/>
          <c:y val="0.117802420572619"/>
          <c:w val="0.741362763682317"/>
          <c:h val="0.744282211731986"/>
        </c:manualLayout>
      </c:layout>
      <c:barChart>
        <c:barDir val="col"/>
        <c:grouping val="clustered"/>
        <c:varyColors val="0"/>
        <c:ser>
          <c:idx val="0"/>
          <c:order val="0"/>
          <c:tx>
            <c:v>Chlor_a</c:v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cat>
            <c:numRef>
              <c:f>'Section 5'!$A$4:$A$246</c:f>
              <c:numCache>
                <c:formatCode>General</c:formatCode>
                <c:ptCount val="243"/>
                <c:pt idx="0">
                  <c:v>121.0</c:v>
                </c:pt>
                <c:pt idx="1">
                  <c:v>122.0</c:v>
                </c:pt>
                <c:pt idx="2">
                  <c:v>123.0</c:v>
                </c:pt>
                <c:pt idx="3">
                  <c:v>124.0</c:v>
                </c:pt>
                <c:pt idx="4">
                  <c:v>125.0</c:v>
                </c:pt>
                <c:pt idx="5">
                  <c:v>126.0</c:v>
                </c:pt>
                <c:pt idx="6">
                  <c:v>127.0</c:v>
                </c:pt>
                <c:pt idx="7">
                  <c:v>128.0</c:v>
                </c:pt>
                <c:pt idx="8">
                  <c:v>129.0</c:v>
                </c:pt>
                <c:pt idx="9">
                  <c:v>130.0</c:v>
                </c:pt>
                <c:pt idx="10">
                  <c:v>131.0</c:v>
                </c:pt>
                <c:pt idx="11">
                  <c:v>132.0</c:v>
                </c:pt>
                <c:pt idx="12">
                  <c:v>133.0</c:v>
                </c:pt>
                <c:pt idx="13">
                  <c:v>134.0</c:v>
                </c:pt>
                <c:pt idx="14">
                  <c:v>135.0</c:v>
                </c:pt>
                <c:pt idx="15">
                  <c:v>136.0</c:v>
                </c:pt>
                <c:pt idx="16">
                  <c:v>137.0</c:v>
                </c:pt>
                <c:pt idx="17">
                  <c:v>138.0</c:v>
                </c:pt>
                <c:pt idx="18">
                  <c:v>139.0</c:v>
                </c:pt>
                <c:pt idx="19">
                  <c:v>140.0</c:v>
                </c:pt>
                <c:pt idx="20">
                  <c:v>141.0</c:v>
                </c:pt>
                <c:pt idx="21">
                  <c:v>142.0</c:v>
                </c:pt>
                <c:pt idx="22">
                  <c:v>143.0</c:v>
                </c:pt>
                <c:pt idx="23">
                  <c:v>144.0</c:v>
                </c:pt>
                <c:pt idx="24">
                  <c:v>145.0</c:v>
                </c:pt>
                <c:pt idx="25">
                  <c:v>146.0</c:v>
                </c:pt>
                <c:pt idx="26">
                  <c:v>147.0</c:v>
                </c:pt>
                <c:pt idx="27">
                  <c:v>148.0</c:v>
                </c:pt>
                <c:pt idx="28">
                  <c:v>149.0</c:v>
                </c:pt>
                <c:pt idx="29">
                  <c:v>150.0</c:v>
                </c:pt>
                <c:pt idx="30">
                  <c:v>151.0</c:v>
                </c:pt>
                <c:pt idx="31">
                  <c:v>152.0</c:v>
                </c:pt>
                <c:pt idx="32">
                  <c:v>153.0</c:v>
                </c:pt>
                <c:pt idx="33">
                  <c:v>154.0</c:v>
                </c:pt>
                <c:pt idx="34">
                  <c:v>155.0</c:v>
                </c:pt>
                <c:pt idx="35">
                  <c:v>156.0</c:v>
                </c:pt>
                <c:pt idx="36">
                  <c:v>157.0</c:v>
                </c:pt>
                <c:pt idx="37">
                  <c:v>158.0</c:v>
                </c:pt>
                <c:pt idx="38">
                  <c:v>159.0</c:v>
                </c:pt>
                <c:pt idx="39">
                  <c:v>160.0</c:v>
                </c:pt>
                <c:pt idx="40">
                  <c:v>161.0</c:v>
                </c:pt>
                <c:pt idx="41">
                  <c:v>162.0</c:v>
                </c:pt>
                <c:pt idx="42">
                  <c:v>163.0</c:v>
                </c:pt>
                <c:pt idx="43">
                  <c:v>164.0</c:v>
                </c:pt>
                <c:pt idx="44">
                  <c:v>165.0</c:v>
                </c:pt>
                <c:pt idx="45">
                  <c:v>166.0</c:v>
                </c:pt>
                <c:pt idx="46">
                  <c:v>167.0</c:v>
                </c:pt>
                <c:pt idx="47">
                  <c:v>168.0</c:v>
                </c:pt>
                <c:pt idx="48">
                  <c:v>169.0</c:v>
                </c:pt>
                <c:pt idx="49">
                  <c:v>170.0</c:v>
                </c:pt>
                <c:pt idx="50">
                  <c:v>171.0</c:v>
                </c:pt>
                <c:pt idx="51">
                  <c:v>172.0</c:v>
                </c:pt>
                <c:pt idx="52">
                  <c:v>173.0</c:v>
                </c:pt>
                <c:pt idx="53">
                  <c:v>174.0</c:v>
                </c:pt>
                <c:pt idx="54">
                  <c:v>175.0</c:v>
                </c:pt>
                <c:pt idx="55">
                  <c:v>176.0</c:v>
                </c:pt>
                <c:pt idx="56">
                  <c:v>177.0</c:v>
                </c:pt>
                <c:pt idx="57">
                  <c:v>178.0</c:v>
                </c:pt>
                <c:pt idx="58">
                  <c:v>179.0</c:v>
                </c:pt>
                <c:pt idx="59">
                  <c:v>180.0</c:v>
                </c:pt>
                <c:pt idx="60">
                  <c:v>181.0</c:v>
                </c:pt>
                <c:pt idx="61">
                  <c:v>182.0</c:v>
                </c:pt>
                <c:pt idx="62">
                  <c:v>183.0</c:v>
                </c:pt>
                <c:pt idx="63">
                  <c:v>184.0</c:v>
                </c:pt>
                <c:pt idx="64">
                  <c:v>185.0</c:v>
                </c:pt>
                <c:pt idx="65">
                  <c:v>186.0</c:v>
                </c:pt>
                <c:pt idx="66">
                  <c:v>187.0</c:v>
                </c:pt>
                <c:pt idx="67">
                  <c:v>188.0</c:v>
                </c:pt>
                <c:pt idx="68">
                  <c:v>189.0</c:v>
                </c:pt>
                <c:pt idx="69">
                  <c:v>190.0</c:v>
                </c:pt>
                <c:pt idx="70">
                  <c:v>191.0</c:v>
                </c:pt>
                <c:pt idx="71">
                  <c:v>192.0</c:v>
                </c:pt>
                <c:pt idx="72">
                  <c:v>193.0</c:v>
                </c:pt>
                <c:pt idx="73">
                  <c:v>194.0</c:v>
                </c:pt>
                <c:pt idx="74">
                  <c:v>195.0</c:v>
                </c:pt>
                <c:pt idx="75">
                  <c:v>196.0</c:v>
                </c:pt>
                <c:pt idx="76">
                  <c:v>197.0</c:v>
                </c:pt>
                <c:pt idx="77">
                  <c:v>198.0</c:v>
                </c:pt>
                <c:pt idx="78">
                  <c:v>199.0</c:v>
                </c:pt>
                <c:pt idx="79">
                  <c:v>200.0</c:v>
                </c:pt>
                <c:pt idx="80">
                  <c:v>201.0</c:v>
                </c:pt>
                <c:pt idx="81">
                  <c:v>202.0</c:v>
                </c:pt>
                <c:pt idx="82">
                  <c:v>203.0</c:v>
                </c:pt>
                <c:pt idx="83">
                  <c:v>204.0</c:v>
                </c:pt>
                <c:pt idx="84">
                  <c:v>205.0</c:v>
                </c:pt>
                <c:pt idx="85">
                  <c:v>206.0</c:v>
                </c:pt>
                <c:pt idx="86">
                  <c:v>207.0</c:v>
                </c:pt>
                <c:pt idx="87">
                  <c:v>208.0</c:v>
                </c:pt>
                <c:pt idx="88">
                  <c:v>209.0</c:v>
                </c:pt>
                <c:pt idx="89">
                  <c:v>210.0</c:v>
                </c:pt>
                <c:pt idx="90">
                  <c:v>211.0</c:v>
                </c:pt>
                <c:pt idx="91">
                  <c:v>212.0</c:v>
                </c:pt>
                <c:pt idx="92">
                  <c:v>213.0</c:v>
                </c:pt>
                <c:pt idx="93">
                  <c:v>214.0</c:v>
                </c:pt>
                <c:pt idx="94">
                  <c:v>215.0</c:v>
                </c:pt>
                <c:pt idx="95">
                  <c:v>216.0</c:v>
                </c:pt>
                <c:pt idx="96">
                  <c:v>217.0</c:v>
                </c:pt>
                <c:pt idx="97">
                  <c:v>218.0</c:v>
                </c:pt>
                <c:pt idx="98">
                  <c:v>219.0</c:v>
                </c:pt>
                <c:pt idx="99">
                  <c:v>220.0</c:v>
                </c:pt>
                <c:pt idx="100">
                  <c:v>221.0</c:v>
                </c:pt>
                <c:pt idx="101">
                  <c:v>222.0</c:v>
                </c:pt>
                <c:pt idx="102">
                  <c:v>223.0</c:v>
                </c:pt>
                <c:pt idx="103">
                  <c:v>224.0</c:v>
                </c:pt>
                <c:pt idx="104">
                  <c:v>225.0</c:v>
                </c:pt>
                <c:pt idx="105">
                  <c:v>226.0</c:v>
                </c:pt>
                <c:pt idx="106">
                  <c:v>227.0</c:v>
                </c:pt>
                <c:pt idx="107">
                  <c:v>228.0</c:v>
                </c:pt>
                <c:pt idx="108">
                  <c:v>229.0</c:v>
                </c:pt>
                <c:pt idx="109">
                  <c:v>230.0</c:v>
                </c:pt>
                <c:pt idx="110">
                  <c:v>231.0</c:v>
                </c:pt>
                <c:pt idx="111">
                  <c:v>232.0</c:v>
                </c:pt>
                <c:pt idx="112">
                  <c:v>233.0</c:v>
                </c:pt>
                <c:pt idx="113">
                  <c:v>234.0</c:v>
                </c:pt>
                <c:pt idx="114">
                  <c:v>235.0</c:v>
                </c:pt>
                <c:pt idx="115">
                  <c:v>236.0</c:v>
                </c:pt>
                <c:pt idx="116">
                  <c:v>237.0</c:v>
                </c:pt>
                <c:pt idx="117">
                  <c:v>238.0</c:v>
                </c:pt>
                <c:pt idx="118">
                  <c:v>239.0</c:v>
                </c:pt>
                <c:pt idx="119">
                  <c:v>240.0</c:v>
                </c:pt>
                <c:pt idx="120">
                  <c:v>241.0</c:v>
                </c:pt>
                <c:pt idx="121">
                  <c:v>242.0</c:v>
                </c:pt>
                <c:pt idx="122">
                  <c:v>243.0</c:v>
                </c:pt>
                <c:pt idx="123">
                  <c:v>244.0</c:v>
                </c:pt>
                <c:pt idx="124">
                  <c:v>245.0</c:v>
                </c:pt>
                <c:pt idx="125">
                  <c:v>246.0</c:v>
                </c:pt>
                <c:pt idx="126">
                  <c:v>247.0</c:v>
                </c:pt>
                <c:pt idx="127">
                  <c:v>248.0</c:v>
                </c:pt>
                <c:pt idx="128">
                  <c:v>249.0</c:v>
                </c:pt>
                <c:pt idx="129">
                  <c:v>251.0</c:v>
                </c:pt>
                <c:pt idx="130">
                  <c:v>252.0</c:v>
                </c:pt>
                <c:pt idx="131">
                  <c:v>253.0</c:v>
                </c:pt>
                <c:pt idx="132">
                  <c:v>254.0</c:v>
                </c:pt>
                <c:pt idx="133">
                  <c:v>255.0</c:v>
                </c:pt>
                <c:pt idx="134">
                  <c:v>256.0</c:v>
                </c:pt>
                <c:pt idx="135">
                  <c:v>257.0</c:v>
                </c:pt>
                <c:pt idx="136">
                  <c:v>258.0</c:v>
                </c:pt>
                <c:pt idx="137">
                  <c:v>259.0</c:v>
                </c:pt>
                <c:pt idx="138">
                  <c:v>260.0</c:v>
                </c:pt>
                <c:pt idx="139">
                  <c:v>261.0</c:v>
                </c:pt>
                <c:pt idx="140">
                  <c:v>262.0</c:v>
                </c:pt>
                <c:pt idx="141">
                  <c:v>263.0</c:v>
                </c:pt>
                <c:pt idx="142">
                  <c:v>264.0</c:v>
                </c:pt>
                <c:pt idx="143">
                  <c:v>265.0</c:v>
                </c:pt>
                <c:pt idx="144">
                  <c:v>266.0</c:v>
                </c:pt>
                <c:pt idx="145">
                  <c:v>267.0</c:v>
                </c:pt>
                <c:pt idx="146">
                  <c:v>268.0</c:v>
                </c:pt>
                <c:pt idx="147">
                  <c:v>269.0</c:v>
                </c:pt>
                <c:pt idx="148">
                  <c:v>270.0</c:v>
                </c:pt>
                <c:pt idx="149">
                  <c:v>271.0</c:v>
                </c:pt>
                <c:pt idx="150">
                  <c:v>272.0</c:v>
                </c:pt>
                <c:pt idx="151">
                  <c:v>273.0</c:v>
                </c:pt>
                <c:pt idx="152">
                  <c:v>274.0</c:v>
                </c:pt>
                <c:pt idx="153">
                  <c:v>275.0</c:v>
                </c:pt>
                <c:pt idx="154">
                  <c:v>276.0</c:v>
                </c:pt>
                <c:pt idx="155">
                  <c:v>277.0</c:v>
                </c:pt>
                <c:pt idx="156">
                  <c:v>278.0</c:v>
                </c:pt>
                <c:pt idx="157">
                  <c:v>279.0</c:v>
                </c:pt>
                <c:pt idx="158">
                  <c:v>280.0</c:v>
                </c:pt>
                <c:pt idx="159">
                  <c:v>281.0</c:v>
                </c:pt>
                <c:pt idx="160">
                  <c:v>282.0</c:v>
                </c:pt>
                <c:pt idx="161">
                  <c:v>283.0</c:v>
                </c:pt>
                <c:pt idx="162">
                  <c:v>284.0</c:v>
                </c:pt>
                <c:pt idx="163">
                  <c:v>285.0</c:v>
                </c:pt>
                <c:pt idx="164">
                  <c:v>286.0</c:v>
                </c:pt>
                <c:pt idx="165">
                  <c:v>287.0</c:v>
                </c:pt>
                <c:pt idx="166">
                  <c:v>288.0</c:v>
                </c:pt>
                <c:pt idx="167">
                  <c:v>289.0</c:v>
                </c:pt>
                <c:pt idx="168">
                  <c:v>290.0</c:v>
                </c:pt>
                <c:pt idx="169">
                  <c:v>291.0</c:v>
                </c:pt>
                <c:pt idx="170">
                  <c:v>292.0</c:v>
                </c:pt>
                <c:pt idx="171">
                  <c:v>293.0</c:v>
                </c:pt>
                <c:pt idx="172">
                  <c:v>294.0</c:v>
                </c:pt>
                <c:pt idx="173">
                  <c:v>295.0</c:v>
                </c:pt>
                <c:pt idx="174">
                  <c:v>296.0</c:v>
                </c:pt>
                <c:pt idx="175">
                  <c:v>297.0</c:v>
                </c:pt>
                <c:pt idx="176">
                  <c:v>298.0</c:v>
                </c:pt>
                <c:pt idx="177">
                  <c:v>299.0</c:v>
                </c:pt>
                <c:pt idx="178">
                  <c:v>300.0</c:v>
                </c:pt>
                <c:pt idx="179">
                  <c:v>301.0</c:v>
                </c:pt>
                <c:pt idx="180">
                  <c:v>302.0</c:v>
                </c:pt>
                <c:pt idx="181">
                  <c:v>303.0</c:v>
                </c:pt>
                <c:pt idx="182">
                  <c:v>304.0</c:v>
                </c:pt>
                <c:pt idx="183">
                  <c:v>305.0</c:v>
                </c:pt>
                <c:pt idx="184">
                  <c:v>306.0</c:v>
                </c:pt>
                <c:pt idx="185">
                  <c:v>307.0</c:v>
                </c:pt>
                <c:pt idx="186">
                  <c:v>308.0</c:v>
                </c:pt>
                <c:pt idx="187">
                  <c:v>309.0</c:v>
                </c:pt>
                <c:pt idx="188">
                  <c:v>310.0</c:v>
                </c:pt>
                <c:pt idx="189">
                  <c:v>311.0</c:v>
                </c:pt>
                <c:pt idx="190">
                  <c:v>312.0</c:v>
                </c:pt>
                <c:pt idx="191">
                  <c:v>313.0</c:v>
                </c:pt>
                <c:pt idx="192">
                  <c:v>314.0</c:v>
                </c:pt>
                <c:pt idx="193">
                  <c:v>315.0</c:v>
                </c:pt>
                <c:pt idx="194">
                  <c:v>316.0</c:v>
                </c:pt>
                <c:pt idx="195">
                  <c:v>317.0</c:v>
                </c:pt>
                <c:pt idx="196">
                  <c:v>318.0</c:v>
                </c:pt>
                <c:pt idx="197">
                  <c:v>319.0</c:v>
                </c:pt>
                <c:pt idx="198">
                  <c:v>320.0</c:v>
                </c:pt>
                <c:pt idx="199">
                  <c:v>321.0</c:v>
                </c:pt>
                <c:pt idx="200">
                  <c:v>322.0</c:v>
                </c:pt>
                <c:pt idx="201">
                  <c:v>323.0</c:v>
                </c:pt>
                <c:pt idx="202">
                  <c:v>324.0</c:v>
                </c:pt>
                <c:pt idx="203">
                  <c:v>325.0</c:v>
                </c:pt>
                <c:pt idx="204">
                  <c:v>326.0</c:v>
                </c:pt>
                <c:pt idx="205">
                  <c:v>328.0</c:v>
                </c:pt>
                <c:pt idx="206">
                  <c:v>329.0</c:v>
                </c:pt>
                <c:pt idx="207">
                  <c:v>330.0</c:v>
                </c:pt>
                <c:pt idx="208">
                  <c:v>331.0</c:v>
                </c:pt>
                <c:pt idx="209">
                  <c:v>332.0</c:v>
                </c:pt>
                <c:pt idx="210">
                  <c:v>333.0</c:v>
                </c:pt>
                <c:pt idx="211">
                  <c:v>334.0</c:v>
                </c:pt>
                <c:pt idx="212">
                  <c:v>335.0</c:v>
                </c:pt>
                <c:pt idx="213">
                  <c:v>336.0</c:v>
                </c:pt>
                <c:pt idx="214">
                  <c:v>337.0</c:v>
                </c:pt>
                <c:pt idx="215">
                  <c:v>338.0</c:v>
                </c:pt>
                <c:pt idx="216">
                  <c:v>339.0</c:v>
                </c:pt>
                <c:pt idx="217">
                  <c:v>340.0</c:v>
                </c:pt>
                <c:pt idx="218">
                  <c:v>341.0</c:v>
                </c:pt>
                <c:pt idx="219">
                  <c:v>342.0</c:v>
                </c:pt>
                <c:pt idx="220">
                  <c:v>343.0</c:v>
                </c:pt>
                <c:pt idx="221">
                  <c:v>344.0</c:v>
                </c:pt>
                <c:pt idx="222">
                  <c:v>345.0</c:v>
                </c:pt>
                <c:pt idx="223">
                  <c:v>346.0</c:v>
                </c:pt>
                <c:pt idx="224">
                  <c:v>347.0</c:v>
                </c:pt>
                <c:pt idx="225">
                  <c:v>348.0</c:v>
                </c:pt>
                <c:pt idx="226">
                  <c:v>349.0</c:v>
                </c:pt>
                <c:pt idx="227">
                  <c:v>350.0</c:v>
                </c:pt>
                <c:pt idx="228">
                  <c:v>351.0</c:v>
                </c:pt>
                <c:pt idx="229">
                  <c:v>352.0</c:v>
                </c:pt>
                <c:pt idx="230">
                  <c:v>353.0</c:v>
                </c:pt>
                <c:pt idx="231">
                  <c:v>354.0</c:v>
                </c:pt>
                <c:pt idx="232">
                  <c:v>355.0</c:v>
                </c:pt>
                <c:pt idx="233">
                  <c:v>356.0</c:v>
                </c:pt>
                <c:pt idx="234">
                  <c:v>357.0</c:v>
                </c:pt>
                <c:pt idx="235">
                  <c:v>358.0</c:v>
                </c:pt>
              </c:numCache>
            </c:numRef>
          </c:cat>
          <c:val>
            <c:numRef>
              <c:f>'Section 5'!$D$4:$D$246</c:f>
              <c:numCache>
                <c:formatCode>General</c:formatCode>
                <c:ptCount val="243"/>
                <c:pt idx="5">
                  <c:v>5.739003333333346</c:v>
                </c:pt>
                <c:pt idx="6">
                  <c:v>7.039016969696966</c:v>
                </c:pt>
                <c:pt idx="7">
                  <c:v>7.890748333333338</c:v>
                </c:pt>
                <c:pt idx="8">
                  <c:v>8.076695454545454</c:v>
                </c:pt>
                <c:pt idx="9">
                  <c:v>8.308321666666654</c:v>
                </c:pt>
                <c:pt idx="10">
                  <c:v>8.539947878787877</c:v>
                </c:pt>
                <c:pt idx="11">
                  <c:v>8.45239560606062</c:v>
                </c:pt>
                <c:pt idx="12">
                  <c:v>8.413214393939396</c:v>
                </c:pt>
                <c:pt idx="13">
                  <c:v>7.910816363636362</c:v>
                </c:pt>
                <c:pt idx="14">
                  <c:v>6.680337575757575</c:v>
                </c:pt>
                <c:pt idx="15">
                  <c:v>5.449858787878791</c:v>
                </c:pt>
                <c:pt idx="16">
                  <c:v>4.21938</c:v>
                </c:pt>
                <c:pt idx="17">
                  <c:v>2.94570681818182</c:v>
                </c:pt>
                <c:pt idx="18">
                  <c:v>2.163411969696974</c:v>
                </c:pt>
                <c:pt idx="19">
                  <c:v>1.948454545454546</c:v>
                </c:pt>
                <c:pt idx="20">
                  <c:v>1.744521060606061</c:v>
                </c:pt>
                <c:pt idx="21">
                  <c:v>1.540587575757578</c:v>
                </c:pt>
                <c:pt idx="22">
                  <c:v>1.501146212121212</c:v>
                </c:pt>
                <c:pt idx="23">
                  <c:v>1.341232575757576</c:v>
                </c:pt>
                <c:pt idx="24">
                  <c:v>1.183386515151517</c:v>
                </c:pt>
                <c:pt idx="25">
                  <c:v>1.12811772727273</c:v>
                </c:pt>
                <c:pt idx="26">
                  <c:v>1.072848939393941</c:v>
                </c:pt>
                <c:pt idx="27">
                  <c:v>1.041401515151515</c:v>
                </c:pt>
                <c:pt idx="28">
                  <c:v>1.088158636363638</c:v>
                </c:pt>
                <c:pt idx="29">
                  <c:v>1.106831060606061</c:v>
                </c:pt>
                <c:pt idx="30">
                  <c:v>1.662025606060606</c:v>
                </c:pt>
                <c:pt idx="31">
                  <c:v>2.217220151515155</c:v>
                </c:pt>
                <c:pt idx="32">
                  <c:v>2.2633243939394</c:v>
                </c:pt>
                <c:pt idx="33">
                  <c:v>2.306460757575758</c:v>
                </c:pt>
                <c:pt idx="34">
                  <c:v>2.359353181818177</c:v>
                </c:pt>
                <c:pt idx="35">
                  <c:v>2.410178030303026</c:v>
                </c:pt>
                <c:pt idx="36">
                  <c:v>2.375106212121213</c:v>
                </c:pt>
                <c:pt idx="37">
                  <c:v>2.525813939393937</c:v>
                </c:pt>
                <c:pt idx="38">
                  <c:v>3.0198653030303</c:v>
                </c:pt>
                <c:pt idx="39">
                  <c:v>3.478906515151515</c:v>
                </c:pt>
                <c:pt idx="40">
                  <c:v>3.572479242424242</c:v>
                </c:pt>
                <c:pt idx="41">
                  <c:v>3.229579393939394</c:v>
                </c:pt>
                <c:pt idx="42">
                  <c:v>2.886679545454544</c:v>
                </c:pt>
                <c:pt idx="43">
                  <c:v>3.508886666666667</c:v>
                </c:pt>
                <c:pt idx="44">
                  <c:v>4.02538469696969</c:v>
                </c:pt>
                <c:pt idx="45">
                  <c:v>4.652427272727265</c:v>
                </c:pt>
                <c:pt idx="46">
                  <c:v>5.368144090909086</c:v>
                </c:pt>
                <c:pt idx="47">
                  <c:v>6.08386090909091</c:v>
                </c:pt>
                <c:pt idx="48">
                  <c:v>6.613798181818188</c:v>
                </c:pt>
                <c:pt idx="49">
                  <c:v>7.782025000000001</c:v>
                </c:pt>
                <c:pt idx="50">
                  <c:v>8.950251818181822</c:v>
                </c:pt>
                <c:pt idx="51">
                  <c:v>10.46893575757576</c:v>
                </c:pt>
                <c:pt idx="52">
                  <c:v>11.98761969696971</c:v>
                </c:pt>
                <c:pt idx="53">
                  <c:v>13.50630363636365</c:v>
                </c:pt>
                <c:pt idx="54">
                  <c:v>14.56897090909091</c:v>
                </c:pt>
                <c:pt idx="55">
                  <c:v>15.77364424242426</c:v>
                </c:pt>
                <c:pt idx="56">
                  <c:v>16.02277212121212</c:v>
                </c:pt>
                <c:pt idx="57">
                  <c:v>16.18322575757575</c:v>
                </c:pt>
                <c:pt idx="58">
                  <c:v>16.23958015151515</c:v>
                </c:pt>
                <c:pt idx="59">
                  <c:v>16.0570660606061</c:v>
                </c:pt>
                <c:pt idx="60">
                  <c:v>14.86909742424242</c:v>
                </c:pt>
                <c:pt idx="61">
                  <c:v>13.68112878787877</c:v>
                </c:pt>
                <c:pt idx="62">
                  <c:v>12.49316015151515</c:v>
                </c:pt>
                <c:pt idx="63">
                  <c:v>10.94647772727272</c:v>
                </c:pt>
                <c:pt idx="64">
                  <c:v>9.504191818181816</c:v>
                </c:pt>
                <c:pt idx="65">
                  <c:v>8.09345227272729</c:v>
                </c:pt>
                <c:pt idx="66">
                  <c:v>6.682712727272727</c:v>
                </c:pt>
                <c:pt idx="67">
                  <c:v>6.014643181818192</c:v>
                </c:pt>
                <c:pt idx="68">
                  <c:v>5.34657363636364</c:v>
                </c:pt>
                <c:pt idx="69">
                  <c:v>4.686581363636364</c:v>
                </c:pt>
                <c:pt idx="70">
                  <c:v>4.239938484848491</c:v>
                </c:pt>
                <c:pt idx="71">
                  <c:v>3.794145151515151</c:v>
                </c:pt>
                <c:pt idx="72">
                  <c:v>3.377651515151514</c:v>
                </c:pt>
                <c:pt idx="73">
                  <c:v>2.89829606060606</c:v>
                </c:pt>
                <c:pt idx="74">
                  <c:v>2.777654393939394</c:v>
                </c:pt>
                <c:pt idx="75">
                  <c:v>2.552616212121212</c:v>
                </c:pt>
                <c:pt idx="76">
                  <c:v>2.296031666666668</c:v>
                </c:pt>
                <c:pt idx="77">
                  <c:v>2.039447121212118</c:v>
                </c:pt>
                <c:pt idx="78">
                  <c:v>1.870952575757577</c:v>
                </c:pt>
                <c:pt idx="79">
                  <c:v>1.70245803030303</c:v>
                </c:pt>
                <c:pt idx="80">
                  <c:v>2.033458030303025</c:v>
                </c:pt>
                <c:pt idx="81">
                  <c:v>1.985188030303032</c:v>
                </c:pt>
                <c:pt idx="82">
                  <c:v>1.936068484848486</c:v>
                </c:pt>
                <c:pt idx="83">
                  <c:v>1.88905772727273</c:v>
                </c:pt>
                <c:pt idx="84">
                  <c:v>1.904908787878788</c:v>
                </c:pt>
                <c:pt idx="85">
                  <c:v>1.946386212121212</c:v>
                </c:pt>
                <c:pt idx="86">
                  <c:v>1.925308181818182</c:v>
                </c:pt>
                <c:pt idx="87">
                  <c:v>1.966103181818183</c:v>
                </c:pt>
                <c:pt idx="88">
                  <c:v>1.990811363636365</c:v>
                </c:pt>
                <c:pt idx="89">
                  <c:v>2.029760454545455</c:v>
                </c:pt>
                <c:pt idx="90">
                  <c:v>2.068709545454549</c:v>
                </c:pt>
                <c:pt idx="91">
                  <c:v>1.640089393939394</c:v>
                </c:pt>
                <c:pt idx="92">
                  <c:v>1.616258333333335</c:v>
                </c:pt>
                <c:pt idx="93">
                  <c:v>1.613694545454544</c:v>
                </c:pt>
                <c:pt idx="94">
                  <c:v>1.580101818181818</c:v>
                </c:pt>
                <c:pt idx="95">
                  <c:v>1.546509090909089</c:v>
                </c:pt>
                <c:pt idx="96">
                  <c:v>1.48729</c:v>
                </c:pt>
                <c:pt idx="97">
                  <c:v>1.672225</c:v>
                </c:pt>
                <c:pt idx="98">
                  <c:v>1.822679242424241</c:v>
                </c:pt>
                <c:pt idx="99">
                  <c:v>1.989220303030303</c:v>
                </c:pt>
                <c:pt idx="100">
                  <c:v>2.155761363636364</c:v>
                </c:pt>
                <c:pt idx="101">
                  <c:v>2.384073575757579</c:v>
                </c:pt>
                <c:pt idx="102">
                  <c:v>2.676482454545454</c:v>
                </c:pt>
                <c:pt idx="103">
                  <c:v>2.968891333333334</c:v>
                </c:pt>
                <c:pt idx="104">
                  <c:v>3.24003293939394</c:v>
                </c:pt>
                <c:pt idx="105">
                  <c:v>3.276464909090908</c:v>
                </c:pt>
                <c:pt idx="106">
                  <c:v>3.312896878787879</c:v>
                </c:pt>
                <c:pt idx="107">
                  <c:v>3.318840969696966</c:v>
                </c:pt>
                <c:pt idx="108">
                  <c:v>3.187658393939394</c:v>
                </c:pt>
                <c:pt idx="109">
                  <c:v>3.029083545454545</c:v>
                </c:pt>
                <c:pt idx="110">
                  <c:v>2.870508696969697</c:v>
                </c:pt>
                <c:pt idx="111">
                  <c:v>2.71193384848485</c:v>
                </c:pt>
                <c:pt idx="112">
                  <c:v>2.491587848484848</c:v>
                </c:pt>
                <c:pt idx="113">
                  <c:v>2.191805181818177</c:v>
                </c:pt>
                <c:pt idx="114">
                  <c:v>2.018249787878784</c:v>
                </c:pt>
                <c:pt idx="115">
                  <c:v>1.839211666666666</c:v>
                </c:pt>
                <c:pt idx="116">
                  <c:v>1.791208333333333</c:v>
                </c:pt>
                <c:pt idx="117">
                  <c:v>1.743204999999998</c:v>
                </c:pt>
                <c:pt idx="118">
                  <c:v>1.719884848484847</c:v>
                </c:pt>
                <c:pt idx="119">
                  <c:v>1.683842727272728</c:v>
                </c:pt>
                <c:pt idx="120">
                  <c:v>1.690014545454546</c:v>
                </c:pt>
                <c:pt idx="121">
                  <c:v>1.648232575757577</c:v>
                </c:pt>
                <c:pt idx="122">
                  <c:v>1.590481060606062</c:v>
                </c:pt>
                <c:pt idx="123">
                  <c:v>1.505460303030302</c:v>
                </c:pt>
                <c:pt idx="124">
                  <c:v>1.466259393939394</c:v>
                </c:pt>
                <c:pt idx="125">
                  <c:v>1.289452878787878</c:v>
                </c:pt>
                <c:pt idx="126">
                  <c:v>1.11812909090909</c:v>
                </c:pt>
                <c:pt idx="127">
                  <c:v>1.04027787878788</c:v>
                </c:pt>
                <c:pt idx="128">
                  <c:v>0.956707272727273</c:v>
                </c:pt>
                <c:pt idx="129">
                  <c:v>0.879760000000001</c:v>
                </c:pt>
                <c:pt idx="130">
                  <c:v>0.776796969696969</c:v>
                </c:pt>
                <c:pt idx="131">
                  <c:v>0.649856212121213</c:v>
                </c:pt>
                <c:pt idx="132">
                  <c:v>0.568955909090909</c:v>
                </c:pt>
                <c:pt idx="133">
                  <c:v>0.533051969696969</c:v>
                </c:pt>
                <c:pt idx="134">
                  <c:v>0.524417272727273</c:v>
                </c:pt>
                <c:pt idx="135">
                  <c:v>0.549399393939394</c:v>
                </c:pt>
                <c:pt idx="136">
                  <c:v>0.564915606060607</c:v>
                </c:pt>
                <c:pt idx="137">
                  <c:v>0.580431818181818</c:v>
                </c:pt>
                <c:pt idx="138">
                  <c:v>0.605770757575759</c:v>
                </c:pt>
                <c:pt idx="139">
                  <c:v>0.626284545454546</c:v>
                </c:pt>
                <c:pt idx="140">
                  <c:v>0.654986666666667</c:v>
                </c:pt>
                <c:pt idx="141">
                  <c:v>0.676447727272728</c:v>
                </c:pt>
                <c:pt idx="142">
                  <c:v>0.67124787878788</c:v>
                </c:pt>
                <c:pt idx="143">
                  <c:v>0.667961363636364</c:v>
                </c:pt>
                <c:pt idx="144">
                  <c:v>0.614852424242424</c:v>
                </c:pt>
                <c:pt idx="145">
                  <c:v>0.573200606060607</c:v>
                </c:pt>
                <c:pt idx="146">
                  <c:v>0.529776666666667</c:v>
                </c:pt>
                <c:pt idx="147">
                  <c:v>0.507196969696968</c:v>
                </c:pt>
                <c:pt idx="148">
                  <c:v>0.485769090909091</c:v>
                </c:pt>
                <c:pt idx="149">
                  <c:v>0.464341212121212</c:v>
                </c:pt>
                <c:pt idx="150">
                  <c:v>0.453457878787879</c:v>
                </c:pt>
                <c:pt idx="151">
                  <c:v>0.451565454545454</c:v>
                </c:pt>
                <c:pt idx="152">
                  <c:v>0.451179848484848</c:v>
                </c:pt>
                <c:pt idx="153">
                  <c:v>0.466663333333333</c:v>
                </c:pt>
                <c:pt idx="154">
                  <c:v>0.479582727272728</c:v>
                </c:pt>
                <c:pt idx="155">
                  <c:v>0.527189999999999</c:v>
                </c:pt>
                <c:pt idx="156">
                  <c:v>0.563340151515152</c:v>
                </c:pt>
                <c:pt idx="157">
                  <c:v>0.621270151515152</c:v>
                </c:pt>
                <c:pt idx="158">
                  <c:v>0.679200151515152</c:v>
                </c:pt>
                <c:pt idx="159">
                  <c:v>0.676778636363638</c:v>
                </c:pt>
                <c:pt idx="160">
                  <c:v>0.670128030303032</c:v>
                </c:pt>
                <c:pt idx="161">
                  <c:v>0.663477424242425</c:v>
                </c:pt>
                <c:pt idx="162">
                  <c:v>0.636636666666667</c:v>
                </c:pt>
                <c:pt idx="163">
                  <c:v>0.60979590909091</c:v>
                </c:pt>
                <c:pt idx="164">
                  <c:v>0.575510757575757</c:v>
                </c:pt>
                <c:pt idx="165">
                  <c:v>0.543789696969698</c:v>
                </c:pt>
                <c:pt idx="166">
                  <c:v>0.513253939393938</c:v>
                </c:pt>
                <c:pt idx="167">
                  <c:v>0.482718181818182</c:v>
                </c:pt>
                <c:pt idx="168">
                  <c:v>0.432174696969698</c:v>
                </c:pt>
                <c:pt idx="169">
                  <c:v>0.362915151515151</c:v>
                </c:pt>
                <c:pt idx="170">
                  <c:v>0.370811818181819</c:v>
                </c:pt>
                <c:pt idx="171">
                  <c:v>0.378294848484849</c:v>
                </c:pt>
                <c:pt idx="172">
                  <c:v>0.384733939393939</c:v>
                </c:pt>
                <c:pt idx="173">
                  <c:v>0.393365303030304</c:v>
                </c:pt>
                <c:pt idx="174">
                  <c:v>0.421150757575758</c:v>
                </c:pt>
                <c:pt idx="175">
                  <c:v>0.448936212121212</c:v>
                </c:pt>
                <c:pt idx="176">
                  <c:v>0.476721666666667</c:v>
                </c:pt>
                <c:pt idx="177">
                  <c:v>0.489429545454546</c:v>
                </c:pt>
                <c:pt idx="178">
                  <c:v>0.502137424242424</c:v>
                </c:pt>
                <c:pt idx="179">
                  <c:v>0.510215151515152</c:v>
                </c:pt>
                <c:pt idx="180">
                  <c:v>0.545998636363638</c:v>
                </c:pt>
                <c:pt idx="181">
                  <c:v>0.563825606060607</c:v>
                </c:pt>
                <c:pt idx="182">
                  <c:v>0.586295303030303</c:v>
                </c:pt>
                <c:pt idx="183">
                  <c:v>0.609832272727273</c:v>
                </c:pt>
                <c:pt idx="184">
                  <c:v>0.633369242424243</c:v>
                </c:pt>
                <c:pt idx="185">
                  <c:v>0.62812893939394</c:v>
                </c:pt>
                <c:pt idx="186">
                  <c:v>0.615842727272728</c:v>
                </c:pt>
                <c:pt idx="187">
                  <c:v>0.619507727272727</c:v>
                </c:pt>
                <c:pt idx="188">
                  <c:v>0.626065757575758</c:v>
                </c:pt>
                <c:pt idx="189">
                  <c:v>0.632623787878789</c:v>
                </c:pt>
                <c:pt idx="190">
                  <c:v>0.651583181818181</c:v>
                </c:pt>
                <c:pt idx="191">
                  <c:v>0.661552878787879</c:v>
                </c:pt>
                <c:pt idx="192">
                  <c:v>0.671522575757576</c:v>
                </c:pt>
                <c:pt idx="193">
                  <c:v>0.677502575757576</c:v>
                </c:pt>
                <c:pt idx="194">
                  <c:v>0.683459242424243</c:v>
                </c:pt>
                <c:pt idx="195">
                  <c:v>0.689415909090908</c:v>
                </c:pt>
                <c:pt idx="196">
                  <c:v>0.704995757575759</c:v>
                </c:pt>
                <c:pt idx="197">
                  <c:v>0.724627333333335</c:v>
                </c:pt>
                <c:pt idx="198">
                  <c:v>0.728307696969698</c:v>
                </c:pt>
                <c:pt idx="199">
                  <c:v>0.729095030303032</c:v>
                </c:pt>
                <c:pt idx="200">
                  <c:v>0.733175200000001</c:v>
                </c:pt>
                <c:pt idx="201">
                  <c:v>0.760875533333335</c:v>
                </c:pt>
                <c:pt idx="202">
                  <c:v>0.788575866666667</c:v>
                </c:pt>
                <c:pt idx="203">
                  <c:v>0.8162762</c:v>
                </c:pt>
                <c:pt idx="204">
                  <c:v>0.840486533333333</c:v>
                </c:pt>
                <c:pt idx="205">
                  <c:v>0.885621366666667</c:v>
                </c:pt>
                <c:pt idx="206">
                  <c:v>0.9009142</c:v>
                </c:pt>
                <c:pt idx="207">
                  <c:v>0.9096073</c:v>
                </c:pt>
                <c:pt idx="208">
                  <c:v>0.914117566666666</c:v>
                </c:pt>
                <c:pt idx="209">
                  <c:v>0.946373333333334</c:v>
                </c:pt>
                <c:pt idx="210">
                  <c:v>0.938063939393939</c:v>
                </c:pt>
                <c:pt idx="211">
                  <c:v>0.92026303030303</c:v>
                </c:pt>
                <c:pt idx="212">
                  <c:v>0.868509242424243</c:v>
                </c:pt>
                <c:pt idx="213">
                  <c:v>0.816755454545455</c:v>
                </c:pt>
                <c:pt idx="214">
                  <c:v>0.768719545454546</c:v>
                </c:pt>
                <c:pt idx="215">
                  <c:v>0.720683636363637</c:v>
                </c:pt>
                <c:pt idx="216">
                  <c:v>0.6988385</c:v>
                </c:pt>
                <c:pt idx="217">
                  <c:v>0.6549165</c:v>
                </c:pt>
                <c:pt idx="218">
                  <c:v>0.658648000000002</c:v>
                </c:pt>
                <c:pt idx="219">
                  <c:v>0.720702166666666</c:v>
                </c:pt>
                <c:pt idx="220">
                  <c:v>0.755010833333335</c:v>
                </c:pt>
                <c:pt idx="221">
                  <c:v>0.736620500000001</c:v>
                </c:pt>
                <c:pt idx="222">
                  <c:v>0.758009500000001</c:v>
                </c:pt>
                <c:pt idx="223">
                  <c:v>0.780798166666667</c:v>
                </c:pt>
                <c:pt idx="224">
                  <c:v>0.831653333333334</c:v>
                </c:pt>
                <c:pt idx="225">
                  <c:v>0.8825085</c:v>
                </c:pt>
                <c:pt idx="226">
                  <c:v>0.888839545454545</c:v>
                </c:pt>
                <c:pt idx="227">
                  <c:v>0.956963636363637</c:v>
                </c:pt>
                <c:pt idx="228">
                  <c:v>0.990760303030302</c:v>
                </c:pt>
                <c:pt idx="229">
                  <c:v>0.975338939393939</c:v>
                </c:pt>
                <c:pt idx="230">
                  <c:v>0.959917575757575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32763976"/>
        <c:axId val="2070563144"/>
      </c:barChart>
      <c:lineChart>
        <c:grouping val="standard"/>
        <c:varyColors val="0"/>
        <c:ser>
          <c:idx val="3"/>
          <c:order val="3"/>
          <c:tx>
            <c:v>no transport</c:v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'Section 1'!$A$250:$A$251</c:f>
              <c:numCache>
                <c:formatCode>General</c:formatCode>
                <c:ptCount val="2"/>
                <c:pt idx="0">
                  <c:v>1.0</c:v>
                </c:pt>
                <c:pt idx="1">
                  <c:v>365.0</c:v>
                </c:pt>
              </c:numCache>
            </c:numRef>
          </c:cat>
          <c:val>
            <c:numRef>
              <c:f>'Section 1'!$B$250:$B$251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763976"/>
        <c:axId val="2070563144"/>
      </c:lineChart>
      <c:lineChart>
        <c:grouping val="standard"/>
        <c:varyColors val="0"/>
        <c:ser>
          <c:idx val="1"/>
          <c:order val="1"/>
          <c:tx>
            <c:v>NCOM vol</c:v>
          </c:tx>
          <c:marker>
            <c:symbol val="none"/>
          </c:marker>
          <c:cat>
            <c:numRef>
              <c:f>'Section 5'!$F$4:$F$224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cat>
          <c:val>
            <c:numRef>
              <c:f>'Section 5'!$G$4:$G$224</c:f>
              <c:numCache>
                <c:formatCode>General</c:formatCode>
                <c:ptCount val="221"/>
                <c:pt idx="0">
                  <c:v>0.00343</c:v>
                </c:pt>
                <c:pt idx="1">
                  <c:v>0.0029</c:v>
                </c:pt>
                <c:pt idx="2">
                  <c:v>0.00323</c:v>
                </c:pt>
                <c:pt idx="3">
                  <c:v>0.0039</c:v>
                </c:pt>
                <c:pt idx="4">
                  <c:v>0.00555000000000001</c:v>
                </c:pt>
                <c:pt idx="5">
                  <c:v>0.00631</c:v>
                </c:pt>
                <c:pt idx="6">
                  <c:v>0.00715</c:v>
                </c:pt>
                <c:pt idx="7">
                  <c:v>0.00700000000000001</c:v>
                </c:pt>
                <c:pt idx="8">
                  <c:v>0.00641000000000001</c:v>
                </c:pt>
                <c:pt idx="9">
                  <c:v>0.00614</c:v>
                </c:pt>
                <c:pt idx="10">
                  <c:v>0.00536</c:v>
                </c:pt>
                <c:pt idx="11">
                  <c:v>0.00547000000000001</c:v>
                </c:pt>
                <c:pt idx="12">
                  <c:v>0.00644000000000001</c:v>
                </c:pt>
                <c:pt idx="13">
                  <c:v>0.00722</c:v>
                </c:pt>
                <c:pt idx="14">
                  <c:v>0.00844</c:v>
                </c:pt>
                <c:pt idx="15">
                  <c:v>0.00814</c:v>
                </c:pt>
                <c:pt idx="16">
                  <c:v>0.00811</c:v>
                </c:pt>
                <c:pt idx="17">
                  <c:v>0.00782</c:v>
                </c:pt>
                <c:pt idx="18">
                  <c:v>0.00812</c:v>
                </c:pt>
                <c:pt idx="19">
                  <c:v>0.00791000000000001</c:v>
                </c:pt>
                <c:pt idx="20">
                  <c:v>0.00741000000000001</c:v>
                </c:pt>
                <c:pt idx="21">
                  <c:v>0.00707000000000001</c:v>
                </c:pt>
                <c:pt idx="22">
                  <c:v>0.00631</c:v>
                </c:pt>
                <c:pt idx="23">
                  <c:v>0.00537</c:v>
                </c:pt>
                <c:pt idx="24">
                  <c:v>0.00494000000000001</c:v>
                </c:pt>
                <c:pt idx="25">
                  <c:v>0.00419</c:v>
                </c:pt>
                <c:pt idx="26">
                  <c:v>0.0037</c:v>
                </c:pt>
                <c:pt idx="27">
                  <c:v>0.003</c:v>
                </c:pt>
                <c:pt idx="28">
                  <c:v>0.00357</c:v>
                </c:pt>
                <c:pt idx="29">
                  <c:v>0.00405</c:v>
                </c:pt>
                <c:pt idx="30">
                  <c:v>0.0046</c:v>
                </c:pt>
                <c:pt idx="31">
                  <c:v>0.00521000000000001</c:v>
                </c:pt>
                <c:pt idx="32">
                  <c:v>0.00621000000000001</c:v>
                </c:pt>
                <c:pt idx="33">
                  <c:v>0.00782</c:v>
                </c:pt>
                <c:pt idx="34">
                  <c:v>0.00911000000000001</c:v>
                </c:pt>
                <c:pt idx="35">
                  <c:v>0.01093</c:v>
                </c:pt>
                <c:pt idx="36">
                  <c:v>0.01161</c:v>
                </c:pt>
                <c:pt idx="37">
                  <c:v>0.01253</c:v>
                </c:pt>
                <c:pt idx="38">
                  <c:v>0.01396</c:v>
                </c:pt>
                <c:pt idx="39">
                  <c:v>0.01403</c:v>
                </c:pt>
                <c:pt idx="40">
                  <c:v>0.01505</c:v>
                </c:pt>
                <c:pt idx="41">
                  <c:v>0.01647</c:v>
                </c:pt>
                <c:pt idx="42">
                  <c:v>0.01815</c:v>
                </c:pt>
                <c:pt idx="43">
                  <c:v>0.0188</c:v>
                </c:pt>
                <c:pt idx="44">
                  <c:v>0.01833</c:v>
                </c:pt>
                <c:pt idx="45">
                  <c:v>0.01844</c:v>
                </c:pt>
                <c:pt idx="46">
                  <c:v>0.01703</c:v>
                </c:pt>
                <c:pt idx="47">
                  <c:v>0.01639</c:v>
                </c:pt>
                <c:pt idx="48">
                  <c:v>0.01606</c:v>
                </c:pt>
                <c:pt idx="49">
                  <c:v>0.01636</c:v>
                </c:pt>
                <c:pt idx="50">
                  <c:v>0.01754</c:v>
                </c:pt>
                <c:pt idx="51">
                  <c:v>0.01748</c:v>
                </c:pt>
                <c:pt idx="52">
                  <c:v>0.01691</c:v>
                </c:pt>
                <c:pt idx="53">
                  <c:v>0.01601</c:v>
                </c:pt>
                <c:pt idx="54">
                  <c:v>0.01583</c:v>
                </c:pt>
                <c:pt idx="55">
                  <c:v>0.0161</c:v>
                </c:pt>
                <c:pt idx="56">
                  <c:v>0.01568</c:v>
                </c:pt>
                <c:pt idx="57">
                  <c:v>0.01538</c:v>
                </c:pt>
                <c:pt idx="58">
                  <c:v>0.01558</c:v>
                </c:pt>
                <c:pt idx="59">
                  <c:v>0.01573</c:v>
                </c:pt>
                <c:pt idx="60">
                  <c:v>0.01437</c:v>
                </c:pt>
                <c:pt idx="61">
                  <c:v>0.01193</c:v>
                </c:pt>
                <c:pt idx="62">
                  <c:v>0.01064</c:v>
                </c:pt>
                <c:pt idx="63">
                  <c:v>0.00972</c:v>
                </c:pt>
                <c:pt idx="64">
                  <c:v>0.00983000000000001</c:v>
                </c:pt>
                <c:pt idx="65">
                  <c:v>0.00924</c:v>
                </c:pt>
                <c:pt idx="66">
                  <c:v>0.00898000000000001</c:v>
                </c:pt>
                <c:pt idx="67">
                  <c:v>0.00875</c:v>
                </c:pt>
                <c:pt idx="68">
                  <c:v>0.00823</c:v>
                </c:pt>
                <c:pt idx="69">
                  <c:v>0.00714</c:v>
                </c:pt>
                <c:pt idx="70">
                  <c:v>0.00543000000000001</c:v>
                </c:pt>
                <c:pt idx="71">
                  <c:v>0.00407</c:v>
                </c:pt>
                <c:pt idx="72">
                  <c:v>0.00319</c:v>
                </c:pt>
                <c:pt idx="73">
                  <c:v>0.00148</c:v>
                </c:pt>
                <c:pt idx="74">
                  <c:v>0.000520000000000001</c:v>
                </c:pt>
                <c:pt idx="75">
                  <c:v>-0.000270000000000001</c:v>
                </c:pt>
                <c:pt idx="76">
                  <c:v>0.00024</c:v>
                </c:pt>
                <c:pt idx="77">
                  <c:v>0.0004</c:v>
                </c:pt>
                <c:pt idx="78">
                  <c:v>0.0005</c:v>
                </c:pt>
                <c:pt idx="79">
                  <c:v>0.00124</c:v>
                </c:pt>
                <c:pt idx="80">
                  <c:v>0.00212</c:v>
                </c:pt>
                <c:pt idx="81">
                  <c:v>0.0033</c:v>
                </c:pt>
                <c:pt idx="82">
                  <c:v>0.00468</c:v>
                </c:pt>
                <c:pt idx="83">
                  <c:v>0.0061</c:v>
                </c:pt>
                <c:pt idx="84">
                  <c:v>0.00792</c:v>
                </c:pt>
                <c:pt idx="85">
                  <c:v>0.00881000000000001</c:v>
                </c:pt>
                <c:pt idx="86">
                  <c:v>0.00857</c:v>
                </c:pt>
                <c:pt idx="87">
                  <c:v>0.00781</c:v>
                </c:pt>
                <c:pt idx="88">
                  <c:v>0.00765</c:v>
                </c:pt>
                <c:pt idx="89">
                  <c:v>0.00812</c:v>
                </c:pt>
                <c:pt idx="90">
                  <c:v>0.00830000000000001</c:v>
                </c:pt>
                <c:pt idx="91">
                  <c:v>0.00875</c:v>
                </c:pt>
                <c:pt idx="92">
                  <c:v>0.00924</c:v>
                </c:pt>
                <c:pt idx="93">
                  <c:v>0.00963</c:v>
                </c:pt>
                <c:pt idx="94">
                  <c:v>0.00959</c:v>
                </c:pt>
                <c:pt idx="95">
                  <c:v>0.00822</c:v>
                </c:pt>
                <c:pt idx="96">
                  <c:v>0.00698000000000001</c:v>
                </c:pt>
                <c:pt idx="97">
                  <c:v>0.00664</c:v>
                </c:pt>
                <c:pt idx="98">
                  <c:v>0.00697000000000001</c:v>
                </c:pt>
                <c:pt idx="99">
                  <c:v>0.00689000000000001</c:v>
                </c:pt>
                <c:pt idx="100">
                  <c:v>0.00575</c:v>
                </c:pt>
                <c:pt idx="101">
                  <c:v>0.00485</c:v>
                </c:pt>
                <c:pt idx="102">
                  <c:v>0.00408000000000001</c:v>
                </c:pt>
                <c:pt idx="103">
                  <c:v>0.00381</c:v>
                </c:pt>
                <c:pt idx="104">
                  <c:v>0.00384</c:v>
                </c:pt>
                <c:pt idx="105">
                  <c:v>0.00400000000000001</c:v>
                </c:pt>
                <c:pt idx="106">
                  <c:v>0.00519</c:v>
                </c:pt>
                <c:pt idx="107">
                  <c:v>0.00638000000000001</c:v>
                </c:pt>
                <c:pt idx="108">
                  <c:v>0.00691000000000001</c:v>
                </c:pt>
                <c:pt idx="109">
                  <c:v>0.00673000000000001</c:v>
                </c:pt>
                <c:pt idx="110">
                  <c:v>0.00627000000000001</c:v>
                </c:pt>
                <c:pt idx="111">
                  <c:v>0.00631</c:v>
                </c:pt>
                <c:pt idx="112">
                  <c:v>0.00693000000000001</c:v>
                </c:pt>
                <c:pt idx="113">
                  <c:v>0.00757000000000001</c:v>
                </c:pt>
                <c:pt idx="114">
                  <c:v>0.00806</c:v>
                </c:pt>
                <c:pt idx="115">
                  <c:v>0.00807</c:v>
                </c:pt>
                <c:pt idx="116">
                  <c:v>0.00886000000000002</c:v>
                </c:pt>
                <c:pt idx="117">
                  <c:v>0.01055</c:v>
                </c:pt>
                <c:pt idx="118">
                  <c:v>0.01135</c:v>
                </c:pt>
                <c:pt idx="119">
                  <c:v>0.0118</c:v>
                </c:pt>
                <c:pt idx="120">
                  <c:v>0.01272</c:v>
                </c:pt>
                <c:pt idx="121">
                  <c:v>0.01432</c:v>
                </c:pt>
                <c:pt idx="122">
                  <c:v>0.01618</c:v>
                </c:pt>
                <c:pt idx="123">
                  <c:v>0.01702</c:v>
                </c:pt>
                <c:pt idx="124">
                  <c:v>0.01731</c:v>
                </c:pt>
                <c:pt idx="125">
                  <c:v>0.01748</c:v>
                </c:pt>
                <c:pt idx="126">
                  <c:v>0.01789</c:v>
                </c:pt>
                <c:pt idx="127">
                  <c:v>0.01771</c:v>
                </c:pt>
                <c:pt idx="128">
                  <c:v>0.0165</c:v>
                </c:pt>
                <c:pt idx="129">
                  <c:v>0.01592</c:v>
                </c:pt>
                <c:pt idx="130">
                  <c:v>0.01571</c:v>
                </c:pt>
                <c:pt idx="131">
                  <c:v>0.01501</c:v>
                </c:pt>
                <c:pt idx="132">
                  <c:v>0.0136</c:v>
                </c:pt>
                <c:pt idx="133">
                  <c:v>0.0117</c:v>
                </c:pt>
                <c:pt idx="134">
                  <c:v>0.00994</c:v>
                </c:pt>
                <c:pt idx="135">
                  <c:v>0.00839000000000001</c:v>
                </c:pt>
                <c:pt idx="136">
                  <c:v>0.0066</c:v>
                </c:pt>
                <c:pt idx="137">
                  <c:v>0.00451</c:v>
                </c:pt>
                <c:pt idx="138">
                  <c:v>0.00279</c:v>
                </c:pt>
                <c:pt idx="139">
                  <c:v>0.00152</c:v>
                </c:pt>
                <c:pt idx="140">
                  <c:v>0.000420000000000001</c:v>
                </c:pt>
                <c:pt idx="141">
                  <c:v>-0.00105</c:v>
                </c:pt>
                <c:pt idx="142">
                  <c:v>-0.00256</c:v>
                </c:pt>
                <c:pt idx="143">
                  <c:v>-0.00357</c:v>
                </c:pt>
                <c:pt idx="144">
                  <c:v>-0.0042</c:v>
                </c:pt>
                <c:pt idx="145">
                  <c:v>-0.00441</c:v>
                </c:pt>
                <c:pt idx="146">
                  <c:v>-0.00475</c:v>
                </c:pt>
                <c:pt idx="147">
                  <c:v>-0.0051</c:v>
                </c:pt>
                <c:pt idx="148">
                  <c:v>-0.00488</c:v>
                </c:pt>
                <c:pt idx="149">
                  <c:v>-0.00578000000000001</c:v>
                </c:pt>
                <c:pt idx="150">
                  <c:v>-0.00670000000000001</c:v>
                </c:pt>
                <c:pt idx="151">
                  <c:v>-0.00696</c:v>
                </c:pt>
                <c:pt idx="152">
                  <c:v>-0.00674000000000001</c:v>
                </c:pt>
                <c:pt idx="153">
                  <c:v>-0.00630000000000001</c:v>
                </c:pt>
                <c:pt idx="154">
                  <c:v>-0.00599000000000001</c:v>
                </c:pt>
                <c:pt idx="155">
                  <c:v>-0.00506</c:v>
                </c:pt>
                <c:pt idx="156">
                  <c:v>-0.00381</c:v>
                </c:pt>
                <c:pt idx="157">
                  <c:v>-0.00272</c:v>
                </c:pt>
                <c:pt idx="158">
                  <c:v>-0.00156</c:v>
                </c:pt>
                <c:pt idx="159">
                  <c:v>-0.000630000000000001</c:v>
                </c:pt>
                <c:pt idx="160">
                  <c:v>0.000790000000000001</c:v>
                </c:pt>
                <c:pt idx="161">
                  <c:v>0.0018</c:v>
                </c:pt>
                <c:pt idx="162">
                  <c:v>0.0026</c:v>
                </c:pt>
                <c:pt idx="163">
                  <c:v>0.00328</c:v>
                </c:pt>
                <c:pt idx="164">
                  <c:v>0.00378</c:v>
                </c:pt>
                <c:pt idx="165">
                  <c:v>0.00399</c:v>
                </c:pt>
                <c:pt idx="166">
                  <c:v>0.00416</c:v>
                </c:pt>
                <c:pt idx="167">
                  <c:v>0.00373</c:v>
                </c:pt>
                <c:pt idx="168">
                  <c:v>0.00354</c:v>
                </c:pt>
                <c:pt idx="169">
                  <c:v>0.00376</c:v>
                </c:pt>
                <c:pt idx="170">
                  <c:v>0.00417000000000001</c:v>
                </c:pt>
                <c:pt idx="171">
                  <c:v>0.00453000000000001</c:v>
                </c:pt>
                <c:pt idx="172">
                  <c:v>0.00489</c:v>
                </c:pt>
                <c:pt idx="173">
                  <c:v>0.00530000000000001</c:v>
                </c:pt>
                <c:pt idx="174">
                  <c:v>0.00528</c:v>
                </c:pt>
                <c:pt idx="175">
                  <c:v>0.00435</c:v>
                </c:pt>
                <c:pt idx="176">
                  <c:v>0.00428</c:v>
                </c:pt>
                <c:pt idx="177">
                  <c:v>0.00378</c:v>
                </c:pt>
                <c:pt idx="178">
                  <c:v>0.00301</c:v>
                </c:pt>
                <c:pt idx="179">
                  <c:v>0.00258</c:v>
                </c:pt>
                <c:pt idx="180">
                  <c:v>0.00151</c:v>
                </c:pt>
                <c:pt idx="181">
                  <c:v>-0.00011</c:v>
                </c:pt>
                <c:pt idx="182">
                  <c:v>-0.000890000000000002</c:v>
                </c:pt>
                <c:pt idx="183">
                  <c:v>-0.00147</c:v>
                </c:pt>
                <c:pt idx="184">
                  <c:v>-0.00239</c:v>
                </c:pt>
                <c:pt idx="185">
                  <c:v>-0.00279</c:v>
                </c:pt>
                <c:pt idx="186">
                  <c:v>-0.00256</c:v>
                </c:pt>
                <c:pt idx="187">
                  <c:v>-0.00242</c:v>
                </c:pt>
                <c:pt idx="188">
                  <c:v>-0.00247</c:v>
                </c:pt>
                <c:pt idx="189">
                  <c:v>-0.00239</c:v>
                </c:pt>
                <c:pt idx="190">
                  <c:v>-0.00264</c:v>
                </c:pt>
                <c:pt idx="191">
                  <c:v>-0.00281</c:v>
                </c:pt>
                <c:pt idx="192">
                  <c:v>-0.00253</c:v>
                </c:pt>
                <c:pt idx="193">
                  <c:v>-0.0024</c:v>
                </c:pt>
                <c:pt idx="194">
                  <c:v>-0.00249</c:v>
                </c:pt>
                <c:pt idx="195">
                  <c:v>-0.00267</c:v>
                </c:pt>
                <c:pt idx="196">
                  <c:v>-0.00258</c:v>
                </c:pt>
                <c:pt idx="197">
                  <c:v>-0.00237</c:v>
                </c:pt>
                <c:pt idx="198">
                  <c:v>-0.00263</c:v>
                </c:pt>
                <c:pt idx="199">
                  <c:v>-0.00294</c:v>
                </c:pt>
                <c:pt idx="200">
                  <c:v>-0.00319</c:v>
                </c:pt>
                <c:pt idx="201">
                  <c:v>-0.00245</c:v>
                </c:pt>
                <c:pt idx="202">
                  <c:v>-0.00153</c:v>
                </c:pt>
                <c:pt idx="203">
                  <c:v>-0.00101</c:v>
                </c:pt>
                <c:pt idx="204">
                  <c:v>-0.000900000000000001</c:v>
                </c:pt>
                <c:pt idx="205">
                  <c:v>-0.00031</c:v>
                </c:pt>
                <c:pt idx="206">
                  <c:v>0.000520000000000001</c:v>
                </c:pt>
                <c:pt idx="207">
                  <c:v>0.000590000000000001</c:v>
                </c:pt>
                <c:pt idx="208">
                  <c:v>0.000930000000000002</c:v>
                </c:pt>
                <c:pt idx="209">
                  <c:v>0.00142</c:v>
                </c:pt>
                <c:pt idx="210">
                  <c:v>0.00153</c:v>
                </c:pt>
                <c:pt idx="211">
                  <c:v>0.00237</c:v>
                </c:pt>
                <c:pt idx="212">
                  <c:v>0.00219</c:v>
                </c:pt>
                <c:pt idx="213">
                  <c:v>0.00157</c:v>
                </c:pt>
                <c:pt idx="214">
                  <c:v>0.00122</c:v>
                </c:pt>
                <c:pt idx="215">
                  <c:v>0.00096</c:v>
                </c:pt>
                <c:pt idx="216">
                  <c:v>0.00048</c:v>
                </c:pt>
                <c:pt idx="217">
                  <c:v>4.00000000000001E-5</c:v>
                </c:pt>
                <c:pt idx="218">
                  <c:v>-0.00031</c:v>
                </c:pt>
                <c:pt idx="219">
                  <c:v>-0.00034</c:v>
                </c:pt>
                <c:pt idx="220">
                  <c:v>-0.00031</c:v>
                </c:pt>
              </c:numCache>
            </c:numRef>
          </c:val>
          <c:smooth val="0"/>
        </c:ser>
        <c:ser>
          <c:idx val="2"/>
          <c:order val="2"/>
          <c:tx>
            <c:v>HYCOM vol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'Section 5'!$F$4:$F$224</c:f>
              <c:numCache>
                <c:formatCode>General</c:formatCode>
                <c:ptCount val="221"/>
                <c:pt idx="0">
                  <c:v>126.0</c:v>
                </c:pt>
                <c:pt idx="1">
                  <c:v>127.0</c:v>
                </c:pt>
                <c:pt idx="2">
                  <c:v>128.0</c:v>
                </c:pt>
                <c:pt idx="3">
                  <c:v>129.0</c:v>
                </c:pt>
                <c:pt idx="4">
                  <c:v>130.0</c:v>
                </c:pt>
                <c:pt idx="5">
                  <c:v>131.0</c:v>
                </c:pt>
                <c:pt idx="6">
                  <c:v>132.0</c:v>
                </c:pt>
                <c:pt idx="7">
                  <c:v>133.0</c:v>
                </c:pt>
                <c:pt idx="8">
                  <c:v>134.0</c:v>
                </c:pt>
                <c:pt idx="9">
                  <c:v>135.0</c:v>
                </c:pt>
                <c:pt idx="10">
                  <c:v>136.0</c:v>
                </c:pt>
                <c:pt idx="11">
                  <c:v>137.0</c:v>
                </c:pt>
                <c:pt idx="12">
                  <c:v>138.0</c:v>
                </c:pt>
                <c:pt idx="13">
                  <c:v>139.0</c:v>
                </c:pt>
                <c:pt idx="14">
                  <c:v>140.0</c:v>
                </c:pt>
                <c:pt idx="15">
                  <c:v>141.0</c:v>
                </c:pt>
                <c:pt idx="16">
                  <c:v>142.0</c:v>
                </c:pt>
                <c:pt idx="17">
                  <c:v>143.0</c:v>
                </c:pt>
                <c:pt idx="18">
                  <c:v>144.0</c:v>
                </c:pt>
                <c:pt idx="19">
                  <c:v>145.0</c:v>
                </c:pt>
                <c:pt idx="20">
                  <c:v>146.0</c:v>
                </c:pt>
                <c:pt idx="21">
                  <c:v>147.0</c:v>
                </c:pt>
                <c:pt idx="22">
                  <c:v>148.0</c:v>
                </c:pt>
                <c:pt idx="23">
                  <c:v>149.0</c:v>
                </c:pt>
                <c:pt idx="24">
                  <c:v>150.0</c:v>
                </c:pt>
                <c:pt idx="25">
                  <c:v>151.0</c:v>
                </c:pt>
                <c:pt idx="26">
                  <c:v>152.0</c:v>
                </c:pt>
                <c:pt idx="27">
                  <c:v>153.0</c:v>
                </c:pt>
                <c:pt idx="28">
                  <c:v>154.0</c:v>
                </c:pt>
                <c:pt idx="29">
                  <c:v>155.0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159.0</c:v>
                </c:pt>
                <c:pt idx="34">
                  <c:v>160.0</c:v>
                </c:pt>
                <c:pt idx="35">
                  <c:v>161.0</c:v>
                </c:pt>
                <c:pt idx="36">
                  <c:v>162.0</c:v>
                </c:pt>
                <c:pt idx="37">
                  <c:v>163.0</c:v>
                </c:pt>
                <c:pt idx="38">
                  <c:v>164.0</c:v>
                </c:pt>
                <c:pt idx="39">
                  <c:v>165.0</c:v>
                </c:pt>
                <c:pt idx="40">
                  <c:v>166.0</c:v>
                </c:pt>
                <c:pt idx="41">
                  <c:v>167.0</c:v>
                </c:pt>
                <c:pt idx="42">
                  <c:v>168.0</c:v>
                </c:pt>
                <c:pt idx="43">
                  <c:v>169.0</c:v>
                </c:pt>
                <c:pt idx="44">
                  <c:v>170.0</c:v>
                </c:pt>
                <c:pt idx="45">
                  <c:v>171.0</c:v>
                </c:pt>
                <c:pt idx="46">
                  <c:v>172.0</c:v>
                </c:pt>
                <c:pt idx="47">
                  <c:v>173.0</c:v>
                </c:pt>
                <c:pt idx="48">
                  <c:v>174.0</c:v>
                </c:pt>
                <c:pt idx="49">
                  <c:v>175.0</c:v>
                </c:pt>
                <c:pt idx="50">
                  <c:v>176.0</c:v>
                </c:pt>
                <c:pt idx="51">
                  <c:v>177.0</c:v>
                </c:pt>
                <c:pt idx="52">
                  <c:v>178.0</c:v>
                </c:pt>
                <c:pt idx="53">
                  <c:v>179.0</c:v>
                </c:pt>
                <c:pt idx="54">
                  <c:v>180.0</c:v>
                </c:pt>
                <c:pt idx="55">
                  <c:v>181.0</c:v>
                </c:pt>
                <c:pt idx="56">
                  <c:v>182.0</c:v>
                </c:pt>
                <c:pt idx="57">
                  <c:v>183.0</c:v>
                </c:pt>
                <c:pt idx="58">
                  <c:v>184.0</c:v>
                </c:pt>
                <c:pt idx="59">
                  <c:v>185.0</c:v>
                </c:pt>
                <c:pt idx="60">
                  <c:v>186.0</c:v>
                </c:pt>
                <c:pt idx="61">
                  <c:v>187.0</c:v>
                </c:pt>
                <c:pt idx="62">
                  <c:v>188.0</c:v>
                </c:pt>
                <c:pt idx="63">
                  <c:v>189.0</c:v>
                </c:pt>
                <c:pt idx="64">
                  <c:v>190.0</c:v>
                </c:pt>
                <c:pt idx="65">
                  <c:v>191.0</c:v>
                </c:pt>
                <c:pt idx="66">
                  <c:v>192.0</c:v>
                </c:pt>
                <c:pt idx="67">
                  <c:v>193.0</c:v>
                </c:pt>
                <c:pt idx="68">
                  <c:v>194.0</c:v>
                </c:pt>
                <c:pt idx="69">
                  <c:v>195.0</c:v>
                </c:pt>
                <c:pt idx="70">
                  <c:v>196.0</c:v>
                </c:pt>
                <c:pt idx="71">
                  <c:v>197.0</c:v>
                </c:pt>
                <c:pt idx="72">
                  <c:v>198.0</c:v>
                </c:pt>
                <c:pt idx="73">
                  <c:v>199.0</c:v>
                </c:pt>
                <c:pt idx="74">
                  <c:v>200.0</c:v>
                </c:pt>
                <c:pt idx="75">
                  <c:v>201.0</c:v>
                </c:pt>
                <c:pt idx="76">
                  <c:v>202.0</c:v>
                </c:pt>
                <c:pt idx="77">
                  <c:v>203.0</c:v>
                </c:pt>
                <c:pt idx="78">
                  <c:v>204.0</c:v>
                </c:pt>
                <c:pt idx="79">
                  <c:v>205.0</c:v>
                </c:pt>
                <c:pt idx="80">
                  <c:v>206.0</c:v>
                </c:pt>
                <c:pt idx="81">
                  <c:v>207.0</c:v>
                </c:pt>
                <c:pt idx="82">
                  <c:v>208.0</c:v>
                </c:pt>
                <c:pt idx="83">
                  <c:v>209.0</c:v>
                </c:pt>
                <c:pt idx="84">
                  <c:v>210.0</c:v>
                </c:pt>
                <c:pt idx="85">
                  <c:v>211.0</c:v>
                </c:pt>
                <c:pt idx="86">
                  <c:v>212.0</c:v>
                </c:pt>
                <c:pt idx="87">
                  <c:v>213.0</c:v>
                </c:pt>
                <c:pt idx="88">
                  <c:v>214.0</c:v>
                </c:pt>
                <c:pt idx="89">
                  <c:v>215.0</c:v>
                </c:pt>
                <c:pt idx="90">
                  <c:v>216.0</c:v>
                </c:pt>
                <c:pt idx="91">
                  <c:v>217.0</c:v>
                </c:pt>
                <c:pt idx="92">
                  <c:v>218.0</c:v>
                </c:pt>
                <c:pt idx="93">
                  <c:v>219.0</c:v>
                </c:pt>
                <c:pt idx="94">
                  <c:v>220.0</c:v>
                </c:pt>
                <c:pt idx="95">
                  <c:v>221.0</c:v>
                </c:pt>
                <c:pt idx="96">
                  <c:v>222.0</c:v>
                </c:pt>
                <c:pt idx="97">
                  <c:v>223.0</c:v>
                </c:pt>
                <c:pt idx="98">
                  <c:v>224.0</c:v>
                </c:pt>
                <c:pt idx="99">
                  <c:v>225.0</c:v>
                </c:pt>
                <c:pt idx="100">
                  <c:v>226.0</c:v>
                </c:pt>
                <c:pt idx="101">
                  <c:v>227.0</c:v>
                </c:pt>
                <c:pt idx="102">
                  <c:v>228.0</c:v>
                </c:pt>
                <c:pt idx="103">
                  <c:v>229.0</c:v>
                </c:pt>
                <c:pt idx="104">
                  <c:v>230.0</c:v>
                </c:pt>
                <c:pt idx="105">
                  <c:v>231.0</c:v>
                </c:pt>
                <c:pt idx="106">
                  <c:v>232.0</c:v>
                </c:pt>
                <c:pt idx="107">
                  <c:v>233.0</c:v>
                </c:pt>
                <c:pt idx="108">
                  <c:v>234.0</c:v>
                </c:pt>
                <c:pt idx="109">
                  <c:v>235.0</c:v>
                </c:pt>
                <c:pt idx="110">
                  <c:v>236.0</c:v>
                </c:pt>
                <c:pt idx="111">
                  <c:v>237.0</c:v>
                </c:pt>
                <c:pt idx="112">
                  <c:v>238.0</c:v>
                </c:pt>
                <c:pt idx="113">
                  <c:v>239.0</c:v>
                </c:pt>
                <c:pt idx="114">
                  <c:v>240.0</c:v>
                </c:pt>
                <c:pt idx="115">
                  <c:v>241.0</c:v>
                </c:pt>
                <c:pt idx="116">
                  <c:v>242.0</c:v>
                </c:pt>
                <c:pt idx="117">
                  <c:v>243.0</c:v>
                </c:pt>
                <c:pt idx="118">
                  <c:v>244.0</c:v>
                </c:pt>
                <c:pt idx="119">
                  <c:v>245.0</c:v>
                </c:pt>
                <c:pt idx="120">
                  <c:v>246.0</c:v>
                </c:pt>
                <c:pt idx="121">
                  <c:v>247.0</c:v>
                </c:pt>
                <c:pt idx="122">
                  <c:v>248.0</c:v>
                </c:pt>
                <c:pt idx="123">
                  <c:v>249.0</c:v>
                </c:pt>
                <c:pt idx="124">
                  <c:v>250.0</c:v>
                </c:pt>
                <c:pt idx="125">
                  <c:v>251.0</c:v>
                </c:pt>
                <c:pt idx="126">
                  <c:v>252.0</c:v>
                </c:pt>
                <c:pt idx="127">
                  <c:v>253.0</c:v>
                </c:pt>
                <c:pt idx="128">
                  <c:v>254.0</c:v>
                </c:pt>
                <c:pt idx="129">
                  <c:v>255.0</c:v>
                </c:pt>
                <c:pt idx="130">
                  <c:v>256.0</c:v>
                </c:pt>
                <c:pt idx="131">
                  <c:v>257.0</c:v>
                </c:pt>
                <c:pt idx="132">
                  <c:v>258.0</c:v>
                </c:pt>
                <c:pt idx="133">
                  <c:v>259.0</c:v>
                </c:pt>
                <c:pt idx="134">
                  <c:v>260.0</c:v>
                </c:pt>
                <c:pt idx="135">
                  <c:v>261.0</c:v>
                </c:pt>
                <c:pt idx="136">
                  <c:v>262.0</c:v>
                </c:pt>
                <c:pt idx="137">
                  <c:v>263.0</c:v>
                </c:pt>
                <c:pt idx="138">
                  <c:v>264.0</c:v>
                </c:pt>
                <c:pt idx="139">
                  <c:v>265.0</c:v>
                </c:pt>
                <c:pt idx="140">
                  <c:v>266.0</c:v>
                </c:pt>
                <c:pt idx="141">
                  <c:v>267.0</c:v>
                </c:pt>
                <c:pt idx="142">
                  <c:v>268.0</c:v>
                </c:pt>
                <c:pt idx="143">
                  <c:v>269.0</c:v>
                </c:pt>
                <c:pt idx="144">
                  <c:v>270.0</c:v>
                </c:pt>
                <c:pt idx="145">
                  <c:v>271.0</c:v>
                </c:pt>
                <c:pt idx="146">
                  <c:v>272.0</c:v>
                </c:pt>
                <c:pt idx="147">
                  <c:v>273.0</c:v>
                </c:pt>
                <c:pt idx="148">
                  <c:v>274.0</c:v>
                </c:pt>
                <c:pt idx="149">
                  <c:v>275.0</c:v>
                </c:pt>
                <c:pt idx="150">
                  <c:v>276.0</c:v>
                </c:pt>
                <c:pt idx="151">
                  <c:v>277.0</c:v>
                </c:pt>
                <c:pt idx="152">
                  <c:v>278.0</c:v>
                </c:pt>
                <c:pt idx="153">
                  <c:v>279.0</c:v>
                </c:pt>
                <c:pt idx="154">
                  <c:v>280.0</c:v>
                </c:pt>
                <c:pt idx="155">
                  <c:v>281.0</c:v>
                </c:pt>
                <c:pt idx="156">
                  <c:v>282.0</c:v>
                </c:pt>
                <c:pt idx="157">
                  <c:v>283.0</c:v>
                </c:pt>
                <c:pt idx="158">
                  <c:v>284.0</c:v>
                </c:pt>
                <c:pt idx="159">
                  <c:v>285.0</c:v>
                </c:pt>
                <c:pt idx="160">
                  <c:v>286.0</c:v>
                </c:pt>
                <c:pt idx="161">
                  <c:v>287.0</c:v>
                </c:pt>
                <c:pt idx="162">
                  <c:v>288.0</c:v>
                </c:pt>
                <c:pt idx="163">
                  <c:v>289.0</c:v>
                </c:pt>
                <c:pt idx="164">
                  <c:v>290.0</c:v>
                </c:pt>
                <c:pt idx="165">
                  <c:v>291.0</c:v>
                </c:pt>
                <c:pt idx="166">
                  <c:v>292.0</c:v>
                </c:pt>
                <c:pt idx="167">
                  <c:v>293.0</c:v>
                </c:pt>
                <c:pt idx="168">
                  <c:v>294.0</c:v>
                </c:pt>
                <c:pt idx="169">
                  <c:v>295.0</c:v>
                </c:pt>
                <c:pt idx="170">
                  <c:v>296.0</c:v>
                </c:pt>
                <c:pt idx="171">
                  <c:v>297.0</c:v>
                </c:pt>
                <c:pt idx="172">
                  <c:v>298.0</c:v>
                </c:pt>
                <c:pt idx="173">
                  <c:v>299.0</c:v>
                </c:pt>
                <c:pt idx="174">
                  <c:v>300.0</c:v>
                </c:pt>
                <c:pt idx="175">
                  <c:v>301.0</c:v>
                </c:pt>
                <c:pt idx="176">
                  <c:v>302.0</c:v>
                </c:pt>
                <c:pt idx="177">
                  <c:v>303.0</c:v>
                </c:pt>
                <c:pt idx="178">
                  <c:v>304.0</c:v>
                </c:pt>
                <c:pt idx="179">
                  <c:v>305.0</c:v>
                </c:pt>
                <c:pt idx="180">
                  <c:v>306.0</c:v>
                </c:pt>
                <c:pt idx="181">
                  <c:v>307.0</c:v>
                </c:pt>
                <c:pt idx="182">
                  <c:v>308.0</c:v>
                </c:pt>
                <c:pt idx="183">
                  <c:v>309.0</c:v>
                </c:pt>
                <c:pt idx="184">
                  <c:v>310.0</c:v>
                </c:pt>
                <c:pt idx="185">
                  <c:v>311.0</c:v>
                </c:pt>
                <c:pt idx="186">
                  <c:v>312.0</c:v>
                </c:pt>
                <c:pt idx="187">
                  <c:v>313.0</c:v>
                </c:pt>
                <c:pt idx="188">
                  <c:v>314.0</c:v>
                </c:pt>
                <c:pt idx="189">
                  <c:v>315.0</c:v>
                </c:pt>
                <c:pt idx="190">
                  <c:v>316.0</c:v>
                </c:pt>
                <c:pt idx="191">
                  <c:v>317.0</c:v>
                </c:pt>
                <c:pt idx="192">
                  <c:v>318.0</c:v>
                </c:pt>
                <c:pt idx="193">
                  <c:v>319.0</c:v>
                </c:pt>
                <c:pt idx="194">
                  <c:v>320.0</c:v>
                </c:pt>
                <c:pt idx="195">
                  <c:v>321.0</c:v>
                </c:pt>
                <c:pt idx="196">
                  <c:v>322.0</c:v>
                </c:pt>
                <c:pt idx="197">
                  <c:v>323.0</c:v>
                </c:pt>
                <c:pt idx="198">
                  <c:v>324.0</c:v>
                </c:pt>
                <c:pt idx="199">
                  <c:v>325.0</c:v>
                </c:pt>
                <c:pt idx="200">
                  <c:v>326.0</c:v>
                </c:pt>
                <c:pt idx="201">
                  <c:v>327.0</c:v>
                </c:pt>
                <c:pt idx="202">
                  <c:v>328.0</c:v>
                </c:pt>
                <c:pt idx="203">
                  <c:v>329.0</c:v>
                </c:pt>
                <c:pt idx="204">
                  <c:v>330.0</c:v>
                </c:pt>
                <c:pt idx="205">
                  <c:v>331.0</c:v>
                </c:pt>
                <c:pt idx="206">
                  <c:v>332.0</c:v>
                </c:pt>
                <c:pt idx="207">
                  <c:v>333.0</c:v>
                </c:pt>
                <c:pt idx="208">
                  <c:v>334.0</c:v>
                </c:pt>
                <c:pt idx="209">
                  <c:v>335.0</c:v>
                </c:pt>
                <c:pt idx="210">
                  <c:v>336.0</c:v>
                </c:pt>
                <c:pt idx="211">
                  <c:v>337.0</c:v>
                </c:pt>
                <c:pt idx="212">
                  <c:v>338.0</c:v>
                </c:pt>
                <c:pt idx="213">
                  <c:v>339.0</c:v>
                </c:pt>
                <c:pt idx="214">
                  <c:v>340.0</c:v>
                </c:pt>
                <c:pt idx="215">
                  <c:v>341.0</c:v>
                </c:pt>
                <c:pt idx="216">
                  <c:v>342.0</c:v>
                </c:pt>
                <c:pt idx="217">
                  <c:v>343.0</c:v>
                </c:pt>
                <c:pt idx="218">
                  <c:v>344.0</c:v>
                </c:pt>
                <c:pt idx="219">
                  <c:v>345.0</c:v>
                </c:pt>
                <c:pt idx="220">
                  <c:v>346.0</c:v>
                </c:pt>
              </c:numCache>
            </c:numRef>
          </c:cat>
          <c:val>
            <c:numRef>
              <c:f>'Section 5'!$I$4:$I$224</c:f>
              <c:numCache>
                <c:formatCode>General</c:formatCode>
                <c:ptCount val="221"/>
                <c:pt idx="0">
                  <c:v>0.00464</c:v>
                </c:pt>
                <c:pt idx="1">
                  <c:v>0.00452</c:v>
                </c:pt>
                <c:pt idx="2">
                  <c:v>0.00530000000000001</c:v>
                </c:pt>
                <c:pt idx="3">
                  <c:v>0.00575</c:v>
                </c:pt>
                <c:pt idx="4">
                  <c:v>0.00750000000000001</c:v>
                </c:pt>
                <c:pt idx="5">
                  <c:v>0.00802</c:v>
                </c:pt>
                <c:pt idx="6">
                  <c:v>0.00758000000000001</c:v>
                </c:pt>
                <c:pt idx="7">
                  <c:v>0.00657000000000001</c:v>
                </c:pt>
                <c:pt idx="8">
                  <c:v>0.00548000000000001</c:v>
                </c:pt>
                <c:pt idx="9">
                  <c:v>0.00415</c:v>
                </c:pt>
                <c:pt idx="10">
                  <c:v>0.00279</c:v>
                </c:pt>
                <c:pt idx="11">
                  <c:v>0.00181</c:v>
                </c:pt>
                <c:pt idx="12">
                  <c:v>0.00135</c:v>
                </c:pt>
                <c:pt idx="13">
                  <c:v>0.00108</c:v>
                </c:pt>
                <c:pt idx="14">
                  <c:v>0.0022</c:v>
                </c:pt>
                <c:pt idx="15">
                  <c:v>0.0026</c:v>
                </c:pt>
                <c:pt idx="16">
                  <c:v>0.00321</c:v>
                </c:pt>
                <c:pt idx="17">
                  <c:v>0.00374</c:v>
                </c:pt>
                <c:pt idx="18">
                  <c:v>0.00467</c:v>
                </c:pt>
                <c:pt idx="19">
                  <c:v>0.00514</c:v>
                </c:pt>
                <c:pt idx="20">
                  <c:v>0.00513000000000001</c:v>
                </c:pt>
                <c:pt idx="21">
                  <c:v>0.00477</c:v>
                </c:pt>
                <c:pt idx="22">
                  <c:v>0.00413000000000001</c:v>
                </c:pt>
                <c:pt idx="23">
                  <c:v>0.00356</c:v>
                </c:pt>
                <c:pt idx="24">
                  <c:v>0.00324</c:v>
                </c:pt>
                <c:pt idx="25">
                  <c:v>0.00226</c:v>
                </c:pt>
                <c:pt idx="26">
                  <c:v>0.00137</c:v>
                </c:pt>
                <c:pt idx="27">
                  <c:v>-4.00000000000001E-5</c:v>
                </c:pt>
                <c:pt idx="28">
                  <c:v>-0.000670000000000001</c:v>
                </c:pt>
                <c:pt idx="29">
                  <c:v>-0.00119</c:v>
                </c:pt>
                <c:pt idx="30">
                  <c:v>-0.00175</c:v>
                </c:pt>
                <c:pt idx="31">
                  <c:v>-0.00112</c:v>
                </c:pt>
                <c:pt idx="32">
                  <c:v>-0.000430000000000001</c:v>
                </c:pt>
                <c:pt idx="33">
                  <c:v>0.00028</c:v>
                </c:pt>
                <c:pt idx="34">
                  <c:v>0.00104</c:v>
                </c:pt>
                <c:pt idx="35">
                  <c:v>0.00234</c:v>
                </c:pt>
                <c:pt idx="36">
                  <c:v>0.00268</c:v>
                </c:pt>
                <c:pt idx="37">
                  <c:v>0.00362</c:v>
                </c:pt>
                <c:pt idx="38">
                  <c:v>0.00515</c:v>
                </c:pt>
                <c:pt idx="39">
                  <c:v>0.00618</c:v>
                </c:pt>
                <c:pt idx="40">
                  <c:v>0.00696</c:v>
                </c:pt>
                <c:pt idx="41">
                  <c:v>0.00828</c:v>
                </c:pt>
                <c:pt idx="42">
                  <c:v>0.00854</c:v>
                </c:pt>
                <c:pt idx="43">
                  <c:v>0.00839000000000001</c:v>
                </c:pt>
                <c:pt idx="44">
                  <c:v>0.00806</c:v>
                </c:pt>
                <c:pt idx="45">
                  <c:v>0.00758000000000001</c:v>
                </c:pt>
                <c:pt idx="46">
                  <c:v>0.00583000000000001</c:v>
                </c:pt>
                <c:pt idx="47">
                  <c:v>0.00429</c:v>
                </c:pt>
                <c:pt idx="48">
                  <c:v>0.00285</c:v>
                </c:pt>
                <c:pt idx="49">
                  <c:v>0.00184</c:v>
                </c:pt>
                <c:pt idx="50">
                  <c:v>0.00121</c:v>
                </c:pt>
                <c:pt idx="51">
                  <c:v>0.000610000000000001</c:v>
                </c:pt>
                <c:pt idx="52">
                  <c:v>-8.00000000000001E-5</c:v>
                </c:pt>
                <c:pt idx="53">
                  <c:v>-0.000530000000000001</c:v>
                </c:pt>
                <c:pt idx="54">
                  <c:v>-0.000660000000000001</c:v>
                </c:pt>
                <c:pt idx="55">
                  <c:v>-0.000570000000000001</c:v>
                </c:pt>
                <c:pt idx="56">
                  <c:v>-0.00024</c:v>
                </c:pt>
                <c:pt idx="57">
                  <c:v>-0.00024</c:v>
                </c:pt>
                <c:pt idx="58">
                  <c:v>0.00016</c:v>
                </c:pt>
                <c:pt idx="59">
                  <c:v>0.00038</c:v>
                </c:pt>
                <c:pt idx="60">
                  <c:v>-0.00025</c:v>
                </c:pt>
                <c:pt idx="61">
                  <c:v>-0.00106</c:v>
                </c:pt>
                <c:pt idx="62">
                  <c:v>-0.00137</c:v>
                </c:pt>
                <c:pt idx="63">
                  <c:v>-0.00119</c:v>
                </c:pt>
                <c:pt idx="64">
                  <c:v>-0.000890000000000002</c:v>
                </c:pt>
                <c:pt idx="65">
                  <c:v>-0.000550000000000001</c:v>
                </c:pt>
                <c:pt idx="66">
                  <c:v>0.0003</c:v>
                </c:pt>
                <c:pt idx="67">
                  <c:v>0.000560000000000001</c:v>
                </c:pt>
                <c:pt idx="68">
                  <c:v>0.0005</c:v>
                </c:pt>
                <c:pt idx="69">
                  <c:v>0.00025</c:v>
                </c:pt>
                <c:pt idx="70">
                  <c:v>-1.0E-5</c:v>
                </c:pt>
                <c:pt idx="71">
                  <c:v>0.00011</c:v>
                </c:pt>
                <c:pt idx="72">
                  <c:v>-1.0E-5</c:v>
                </c:pt>
                <c:pt idx="73">
                  <c:v>-0.00021</c:v>
                </c:pt>
                <c:pt idx="74">
                  <c:v>-0.000620000000000001</c:v>
                </c:pt>
                <c:pt idx="75">
                  <c:v>-0.00051</c:v>
                </c:pt>
                <c:pt idx="76">
                  <c:v>0.000560000000000001</c:v>
                </c:pt>
                <c:pt idx="77">
                  <c:v>0.000990000000000002</c:v>
                </c:pt>
                <c:pt idx="78">
                  <c:v>0.000860000000000001</c:v>
                </c:pt>
                <c:pt idx="79">
                  <c:v>0.00137</c:v>
                </c:pt>
                <c:pt idx="80">
                  <c:v>0.00207</c:v>
                </c:pt>
                <c:pt idx="81">
                  <c:v>0.00257</c:v>
                </c:pt>
                <c:pt idx="82">
                  <c:v>0.0027</c:v>
                </c:pt>
                <c:pt idx="83">
                  <c:v>0.00292</c:v>
                </c:pt>
                <c:pt idx="84">
                  <c:v>0.0025</c:v>
                </c:pt>
                <c:pt idx="85">
                  <c:v>0.00206</c:v>
                </c:pt>
                <c:pt idx="86">
                  <c:v>0.00167</c:v>
                </c:pt>
                <c:pt idx="87">
                  <c:v>0.000490000000000001</c:v>
                </c:pt>
                <c:pt idx="88">
                  <c:v>-0.000430000000000001</c:v>
                </c:pt>
                <c:pt idx="89">
                  <c:v>-0.000600000000000001</c:v>
                </c:pt>
                <c:pt idx="90">
                  <c:v>-0.000670000000000001</c:v>
                </c:pt>
                <c:pt idx="91">
                  <c:v>-0.00115</c:v>
                </c:pt>
                <c:pt idx="92">
                  <c:v>-0.00139</c:v>
                </c:pt>
                <c:pt idx="93">
                  <c:v>-0.00141</c:v>
                </c:pt>
                <c:pt idx="94">
                  <c:v>-0.00182</c:v>
                </c:pt>
                <c:pt idx="95">
                  <c:v>-0.00175</c:v>
                </c:pt>
                <c:pt idx="96">
                  <c:v>-0.00112</c:v>
                </c:pt>
                <c:pt idx="97">
                  <c:v>-0.00048</c:v>
                </c:pt>
                <c:pt idx="98">
                  <c:v>-0.00014</c:v>
                </c:pt>
                <c:pt idx="99">
                  <c:v>0.000980000000000002</c:v>
                </c:pt>
                <c:pt idx="100">
                  <c:v>0.00105</c:v>
                </c:pt>
                <c:pt idx="101">
                  <c:v>0.00123</c:v>
                </c:pt>
                <c:pt idx="102">
                  <c:v>0.00157</c:v>
                </c:pt>
                <c:pt idx="103">
                  <c:v>0.0017</c:v>
                </c:pt>
                <c:pt idx="104">
                  <c:v>0.00154</c:v>
                </c:pt>
                <c:pt idx="105">
                  <c:v>0.00135</c:v>
                </c:pt>
                <c:pt idx="106">
                  <c:v>0.00111</c:v>
                </c:pt>
                <c:pt idx="107">
                  <c:v>7.00000000000001E-5</c:v>
                </c:pt>
                <c:pt idx="108">
                  <c:v>-0.00156</c:v>
                </c:pt>
                <c:pt idx="109">
                  <c:v>-0.00267</c:v>
                </c:pt>
                <c:pt idx="110">
                  <c:v>-0.00409</c:v>
                </c:pt>
                <c:pt idx="111">
                  <c:v>-0.00405</c:v>
                </c:pt>
                <c:pt idx="112">
                  <c:v>-0.00429</c:v>
                </c:pt>
                <c:pt idx="113">
                  <c:v>-0.0037</c:v>
                </c:pt>
                <c:pt idx="114">
                  <c:v>-0.00264</c:v>
                </c:pt>
                <c:pt idx="115">
                  <c:v>-0.00116</c:v>
                </c:pt>
                <c:pt idx="116">
                  <c:v>0.00096</c:v>
                </c:pt>
                <c:pt idx="117">
                  <c:v>0.00251</c:v>
                </c:pt>
                <c:pt idx="118">
                  <c:v>0.00405</c:v>
                </c:pt>
                <c:pt idx="119">
                  <c:v>0.00567</c:v>
                </c:pt>
                <c:pt idx="120">
                  <c:v>0.00712</c:v>
                </c:pt>
                <c:pt idx="121">
                  <c:v>0.00795000000000001</c:v>
                </c:pt>
                <c:pt idx="122">
                  <c:v>0.00885000000000002</c:v>
                </c:pt>
                <c:pt idx="123">
                  <c:v>0.01022</c:v>
                </c:pt>
                <c:pt idx="124">
                  <c:v>0.0103</c:v>
                </c:pt>
                <c:pt idx="125">
                  <c:v>0.00974</c:v>
                </c:pt>
                <c:pt idx="126">
                  <c:v>0.00879</c:v>
                </c:pt>
                <c:pt idx="127">
                  <c:v>0.00758000000000001</c:v>
                </c:pt>
                <c:pt idx="128">
                  <c:v>0.00677000000000001</c:v>
                </c:pt>
                <c:pt idx="129">
                  <c:v>0.00624000000000001</c:v>
                </c:pt>
                <c:pt idx="130">
                  <c:v>0.00595000000000001</c:v>
                </c:pt>
                <c:pt idx="131">
                  <c:v>0.00495000000000001</c:v>
                </c:pt>
                <c:pt idx="132">
                  <c:v>0.00349</c:v>
                </c:pt>
                <c:pt idx="133">
                  <c:v>0.00153</c:v>
                </c:pt>
                <c:pt idx="134">
                  <c:v>-0.000830000000000001</c:v>
                </c:pt>
                <c:pt idx="135">
                  <c:v>-0.00197</c:v>
                </c:pt>
                <c:pt idx="136">
                  <c:v>-0.00226</c:v>
                </c:pt>
                <c:pt idx="137">
                  <c:v>-0.00326</c:v>
                </c:pt>
                <c:pt idx="138">
                  <c:v>-0.00426</c:v>
                </c:pt>
                <c:pt idx="139">
                  <c:v>-0.00498000000000001</c:v>
                </c:pt>
                <c:pt idx="140">
                  <c:v>-0.00561</c:v>
                </c:pt>
                <c:pt idx="141">
                  <c:v>-0.00649000000000001</c:v>
                </c:pt>
                <c:pt idx="142">
                  <c:v>-0.00665</c:v>
                </c:pt>
                <c:pt idx="143">
                  <c:v>-0.00577000000000001</c:v>
                </c:pt>
                <c:pt idx="144">
                  <c:v>-0.00428</c:v>
                </c:pt>
                <c:pt idx="145">
                  <c:v>-0.00277</c:v>
                </c:pt>
                <c:pt idx="146">
                  <c:v>-0.00227</c:v>
                </c:pt>
                <c:pt idx="147">
                  <c:v>-0.00195</c:v>
                </c:pt>
                <c:pt idx="148">
                  <c:v>-0.00118</c:v>
                </c:pt>
                <c:pt idx="149">
                  <c:v>-0.00176</c:v>
                </c:pt>
                <c:pt idx="150">
                  <c:v>-0.00163</c:v>
                </c:pt>
                <c:pt idx="151">
                  <c:v>-0.000670000000000001</c:v>
                </c:pt>
                <c:pt idx="152">
                  <c:v>-0.00016</c:v>
                </c:pt>
                <c:pt idx="153">
                  <c:v>0.000600000000000001</c:v>
                </c:pt>
                <c:pt idx="154">
                  <c:v>0.000880000000000002</c:v>
                </c:pt>
                <c:pt idx="155">
                  <c:v>0.00097</c:v>
                </c:pt>
                <c:pt idx="156">
                  <c:v>0.00149</c:v>
                </c:pt>
                <c:pt idx="157">
                  <c:v>0.00267</c:v>
                </c:pt>
                <c:pt idx="158">
                  <c:v>0.00341</c:v>
                </c:pt>
                <c:pt idx="159">
                  <c:v>0.00407</c:v>
                </c:pt>
                <c:pt idx="160">
                  <c:v>0.00554</c:v>
                </c:pt>
                <c:pt idx="161">
                  <c:v>0.00558</c:v>
                </c:pt>
                <c:pt idx="162">
                  <c:v>0.0046</c:v>
                </c:pt>
                <c:pt idx="163">
                  <c:v>0.00458</c:v>
                </c:pt>
                <c:pt idx="164">
                  <c:v>0.00451</c:v>
                </c:pt>
                <c:pt idx="165">
                  <c:v>0.00405</c:v>
                </c:pt>
                <c:pt idx="166">
                  <c:v>0.00426</c:v>
                </c:pt>
                <c:pt idx="167">
                  <c:v>0.00415</c:v>
                </c:pt>
                <c:pt idx="168">
                  <c:v>0.00399</c:v>
                </c:pt>
                <c:pt idx="169">
                  <c:v>0.00412</c:v>
                </c:pt>
                <c:pt idx="170">
                  <c:v>0.00519</c:v>
                </c:pt>
                <c:pt idx="171">
                  <c:v>0.00650000000000001</c:v>
                </c:pt>
                <c:pt idx="172">
                  <c:v>0.00762</c:v>
                </c:pt>
                <c:pt idx="173">
                  <c:v>0.00857</c:v>
                </c:pt>
                <c:pt idx="174">
                  <c:v>0.00783000000000001</c:v>
                </c:pt>
                <c:pt idx="175">
                  <c:v>0.00723000000000001</c:v>
                </c:pt>
                <c:pt idx="176">
                  <c:v>0.00750000000000001</c:v>
                </c:pt>
                <c:pt idx="177">
                  <c:v>0.00717000000000001</c:v>
                </c:pt>
                <c:pt idx="178">
                  <c:v>0.00613000000000001</c:v>
                </c:pt>
                <c:pt idx="179">
                  <c:v>0.00463</c:v>
                </c:pt>
                <c:pt idx="180">
                  <c:v>0.00282</c:v>
                </c:pt>
                <c:pt idx="181">
                  <c:v>0.000660000000000001</c:v>
                </c:pt>
                <c:pt idx="182">
                  <c:v>-0.000700000000000001</c:v>
                </c:pt>
                <c:pt idx="183">
                  <c:v>-0.00165</c:v>
                </c:pt>
                <c:pt idx="184">
                  <c:v>-0.00242</c:v>
                </c:pt>
                <c:pt idx="185">
                  <c:v>-0.00209</c:v>
                </c:pt>
                <c:pt idx="186">
                  <c:v>-0.00214</c:v>
                </c:pt>
                <c:pt idx="187">
                  <c:v>-0.00202</c:v>
                </c:pt>
                <c:pt idx="188">
                  <c:v>-0.00239</c:v>
                </c:pt>
                <c:pt idx="189">
                  <c:v>-0.00189</c:v>
                </c:pt>
                <c:pt idx="190">
                  <c:v>-0.0016</c:v>
                </c:pt>
                <c:pt idx="191">
                  <c:v>-0.00097</c:v>
                </c:pt>
                <c:pt idx="192">
                  <c:v>-0.000930000000000002</c:v>
                </c:pt>
                <c:pt idx="193">
                  <c:v>-0.00126</c:v>
                </c:pt>
                <c:pt idx="194">
                  <c:v>-0.00134</c:v>
                </c:pt>
                <c:pt idx="195">
                  <c:v>-0.00148</c:v>
                </c:pt>
                <c:pt idx="196">
                  <c:v>-0.00177</c:v>
                </c:pt>
                <c:pt idx="197">
                  <c:v>-0.00218</c:v>
                </c:pt>
                <c:pt idx="198">
                  <c:v>-0.00246</c:v>
                </c:pt>
                <c:pt idx="199">
                  <c:v>-0.00313</c:v>
                </c:pt>
                <c:pt idx="200">
                  <c:v>-0.00412</c:v>
                </c:pt>
                <c:pt idx="201">
                  <c:v>-0.00332</c:v>
                </c:pt>
                <c:pt idx="202">
                  <c:v>-0.00251</c:v>
                </c:pt>
                <c:pt idx="203">
                  <c:v>-0.00142</c:v>
                </c:pt>
                <c:pt idx="204">
                  <c:v>-0.000630000000000001</c:v>
                </c:pt>
                <c:pt idx="205">
                  <c:v>0.00033</c:v>
                </c:pt>
                <c:pt idx="206">
                  <c:v>0.00137</c:v>
                </c:pt>
                <c:pt idx="207">
                  <c:v>0.00249</c:v>
                </c:pt>
                <c:pt idx="208">
                  <c:v>0.00352</c:v>
                </c:pt>
                <c:pt idx="209">
                  <c:v>0.00388</c:v>
                </c:pt>
                <c:pt idx="210">
                  <c:v>0.00456</c:v>
                </c:pt>
                <c:pt idx="211">
                  <c:v>0.00603000000000001</c:v>
                </c:pt>
                <c:pt idx="212">
                  <c:v>0.00563</c:v>
                </c:pt>
                <c:pt idx="213">
                  <c:v>0.00449000000000001</c:v>
                </c:pt>
                <c:pt idx="214">
                  <c:v>0.00414</c:v>
                </c:pt>
                <c:pt idx="215">
                  <c:v>0.00361</c:v>
                </c:pt>
                <c:pt idx="216">
                  <c:v>0.00311</c:v>
                </c:pt>
                <c:pt idx="217">
                  <c:v>0.00232</c:v>
                </c:pt>
                <c:pt idx="218">
                  <c:v>0.00071</c:v>
                </c:pt>
                <c:pt idx="219">
                  <c:v>0.00024</c:v>
                </c:pt>
                <c:pt idx="220">
                  <c:v>0.00011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1516984"/>
        <c:axId val="-2141693016"/>
      </c:lineChart>
      <c:catAx>
        <c:axId val="213276397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Jday</a:t>
                </a:r>
                <a:r>
                  <a:rPr lang="en-US" dirty="0" smtClean="0"/>
                  <a:t> (2013)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0563144"/>
        <c:crosses val="autoZero"/>
        <c:auto val="1"/>
        <c:lblAlgn val="ctr"/>
        <c:lblOffset val="100"/>
        <c:tickMarkSkip val="10"/>
        <c:noMultiLvlLbl val="0"/>
      </c:catAx>
      <c:valAx>
        <c:axId val="2070563144"/>
        <c:scaling>
          <c:orientation val="minMax"/>
          <c:max val="18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chlor_a (mg m-3) , 11 day smooth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2763976"/>
        <c:crosses val="autoZero"/>
        <c:crossBetween val="between"/>
      </c:valAx>
      <c:valAx>
        <c:axId val="-21416930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Volume Transport (Sv)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1516984"/>
        <c:crosses val="max"/>
        <c:crossBetween val="between"/>
      </c:valAx>
      <c:catAx>
        <c:axId val="-2141516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2141693016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0911263001846995"/>
          <c:y val="0.00267906624852688"/>
          <c:w val="0.410416909691845"/>
          <c:h val="0.11548201809323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0.30325</cdr:x>
      <cdr:y>0.40021</cdr:y>
    </cdr:from>
    <cdr:to>
      <cdr:x>0.4741</cdr:x>
      <cdr:y>0.50119</cdr:y>
    </cdr:to>
    <cdr:sp macro="" textlink="">
      <cdr:nvSpPr>
        <cdr:cNvPr id="2" name="TextBox 12"/>
        <cdr:cNvSpPr txBox="1"/>
      </cdr:nvSpPr>
      <cdr:spPr>
        <a:xfrm xmlns:a="http://schemas.openxmlformats.org/drawingml/2006/main" rot="19712607">
          <a:off x="1386479" y="1097858"/>
          <a:ext cx="78111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200" dirty="0" smtClean="0"/>
            <a:t>Transport</a:t>
          </a:r>
          <a:endParaRPr lang="en-US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0.07492</cdr:x>
      <cdr:y>0.65359</cdr:y>
    </cdr:from>
    <cdr:to>
      <cdr:x>0.81481</cdr:x>
      <cdr:y>0.65359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>
          <a:off x="616528" y="2964873"/>
          <a:ext cx="6089072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0.55556</cdr:x>
      <cdr:y>0.0168</cdr:y>
    </cdr:from>
    <cdr:to>
      <cdr:x>0.67593</cdr:x>
      <cdr:y>0.08399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4572000" y="76200"/>
          <a:ext cx="990600" cy="30480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7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7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8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9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5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4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7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0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88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6FBA0-1556-4937-BFA9-38758F1FAF47}" type="datetimeFigureOut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E42B-11CF-48E9-B4D2-EBB26A6A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7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gif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gif"/><Relationship Id="rId3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gif"/><Relationship Id="rId3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gif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Interaction of Coastal Filaments and offshore waters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Exchange Processes and transport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3463672"/>
            <a:ext cx="5334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62600" y="3457526"/>
            <a:ext cx="5334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77000" y="3446336"/>
            <a:ext cx="5334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37402" y="4572000"/>
            <a:ext cx="533400" cy="76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84270" y="4567666"/>
            <a:ext cx="533400" cy="76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77000" y="4572000"/>
            <a:ext cx="533400" cy="76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00600" y="2590800"/>
            <a:ext cx="21483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/>
            <a:r>
              <a:rPr lang="en-US" b="1" i="1" dirty="0" smtClean="0"/>
              <a:t> </a:t>
            </a:r>
          </a:p>
          <a:p>
            <a:pPr marL="342900" indent="-342900">
              <a:buAutoNum type="arabicPlain"/>
            </a:pPr>
            <a:endParaRPr lang="en-US" b="1" i="1" dirty="0" smtClean="0"/>
          </a:p>
          <a:p>
            <a:pPr marL="342900" indent="-342900">
              <a:buAutoNum type="arabicPlain"/>
            </a:pPr>
            <a:r>
              <a:rPr lang="en-US" b="1" i="1" dirty="0" smtClean="0"/>
              <a:t>	2	3</a:t>
            </a:r>
          </a:p>
          <a:p>
            <a:pPr marL="342900" indent="-342900">
              <a:buAutoNum type="arabicPlain"/>
            </a:pPr>
            <a:endParaRPr lang="en-US" b="1" i="1" dirty="0" smtClean="0"/>
          </a:p>
          <a:p>
            <a:pPr marL="342900" indent="-342900">
              <a:buAutoNum type="arabicPlain"/>
            </a:pPr>
            <a:endParaRPr lang="en-US" b="1" i="1" dirty="0" smtClean="0"/>
          </a:p>
          <a:p>
            <a:pPr marL="342900" indent="-342900">
              <a:buAutoNum type="arabicPlain"/>
            </a:pPr>
            <a:endParaRPr lang="en-US" b="1" i="1" dirty="0" smtClean="0"/>
          </a:p>
          <a:p>
            <a:pPr marL="342900" indent="-342900"/>
            <a:r>
              <a:rPr lang="en-US" b="1" i="1" dirty="0" smtClean="0"/>
              <a:t>4		5	6</a:t>
            </a:r>
            <a:endParaRPr lang="en-US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14800" y="1143000"/>
            <a:ext cx="18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HYCOM – Sept 13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0" y="762000"/>
            <a:ext cx="9144000" cy="5454981"/>
            <a:chOff x="0" y="701509"/>
            <a:chExt cx="9144000" cy="5454981"/>
          </a:xfrm>
        </p:grpSpPr>
        <p:pic>
          <p:nvPicPr>
            <p:cNvPr id="28" name="Picture 27" descr="Sep13_HYCOM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1509"/>
              <a:ext cx="9144000" cy="545498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00200" y="853909"/>
              <a:ext cx="51944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Chlorophyll and HYCOM Currents </a:t>
              </a:r>
            </a:p>
            <a:p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Sept 13, 2013  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886200" y="150829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35"/>
          <p:cNvGrpSpPr/>
          <p:nvPr/>
        </p:nvGrpSpPr>
        <p:grpSpPr>
          <a:xfrm>
            <a:off x="0" y="762000"/>
            <a:ext cx="9144000" cy="5454981"/>
            <a:chOff x="0" y="1143000"/>
            <a:chExt cx="9144000" cy="5454981"/>
          </a:xfrm>
        </p:grpSpPr>
        <p:pic>
          <p:nvPicPr>
            <p:cNvPr id="34" name="Picture 33" descr="Sep14_HYCOM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43000"/>
              <a:ext cx="9144000" cy="545498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587365" y="1295400"/>
              <a:ext cx="51944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Chlorophyll and HYCOM Currents </a:t>
              </a:r>
            </a:p>
            <a:p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Sept 14, 2013  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38"/>
          <p:cNvGrpSpPr/>
          <p:nvPr/>
        </p:nvGrpSpPr>
        <p:grpSpPr>
          <a:xfrm>
            <a:off x="0" y="762000"/>
            <a:ext cx="9144000" cy="5486400"/>
            <a:chOff x="-685800" y="133711"/>
            <a:chExt cx="9144000" cy="5454981"/>
          </a:xfrm>
        </p:grpSpPr>
        <p:pic>
          <p:nvPicPr>
            <p:cNvPr id="38" name="Picture 37" descr="Sep15_HYCOM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685800" y="133711"/>
              <a:ext cx="9144000" cy="545498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838200" y="285238"/>
              <a:ext cx="6096000" cy="935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Chlorophyll and HYCOM Currents </a:t>
              </a:r>
            </a:p>
            <a:p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Sept 15, 2013  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953000" y="3048000"/>
            <a:ext cx="21483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/>
            </a:pPr>
            <a:r>
              <a:rPr lang="en-US" dirty="0" smtClean="0"/>
              <a:t>  	2	3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/>
            <a:r>
              <a:rPr lang="en-US" dirty="0" smtClean="0"/>
              <a:t>4		5	6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04800" y="2895600"/>
            <a:ext cx="26805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 the </a:t>
            </a:r>
          </a:p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Transport </a:t>
            </a:r>
          </a:p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Sections  1- 6</a:t>
            </a:r>
          </a:p>
        </p:txBody>
      </p:sp>
      <p:sp>
        <p:nvSpPr>
          <p:cNvPr id="23" name="Down Arrow 22"/>
          <p:cNvSpPr/>
          <p:nvPr/>
        </p:nvSpPr>
        <p:spPr>
          <a:xfrm rot="9934922">
            <a:off x="6005610" y="4839212"/>
            <a:ext cx="528600" cy="998853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20728025">
            <a:off x="6533482" y="3842130"/>
            <a:ext cx="318661" cy="490809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194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7C51-3B73-4BF3-BC9B-342B5B517E6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1" name="Picture 2" descr="http://t3.gstatic.com/images?q=tbn:ANd9GcQMLS99nlwGNnTZlQMXnjn7MpWy2b7kF39IsAjigXk-__tAJysv__URrwBU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31306" y="26894"/>
            <a:ext cx="685800" cy="706967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258525" y="5334000"/>
            <a:ext cx="2974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Are there Preferred Corridors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Of exchanges Pathways? 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872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:\OWX\2013\Sep\mobile_bay\cross_sec_ncom\anim_ncom_sal_20130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362200"/>
            <a:ext cx="105537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4191000"/>
            <a:ext cx="306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  NCOM  Mobile  Salinity  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2875586"/>
            <a:chOff x="0" y="0"/>
            <a:chExt cx="9144000" cy="2875586"/>
          </a:xfrm>
        </p:grpSpPr>
        <p:sp>
          <p:nvSpPr>
            <p:cNvPr id="5" name="TextBox 4"/>
            <p:cNvSpPr txBox="1"/>
            <p:nvPr/>
          </p:nvSpPr>
          <p:spPr>
            <a:xfrm>
              <a:off x="0" y="0"/>
              <a:ext cx="6558732" cy="1384995"/>
            </a:xfrm>
            <a:prstGeom prst="rect">
              <a:avLst/>
            </a:prstGeom>
            <a:solidFill>
              <a:srgbClr val="8EB4E3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Monthly Animation – Mobile Cross Section </a:t>
              </a:r>
              <a:endParaRPr lang="en-US" sz="2800" b="1" dirty="0"/>
            </a:p>
            <a:p>
              <a:r>
                <a:rPr lang="en-US" sz="2800" b="1" dirty="0" smtClean="0"/>
                <a:t>Sept  2013 </a:t>
              </a:r>
            </a:p>
            <a:p>
              <a:r>
                <a:rPr lang="en-US" sz="2800" b="1" dirty="0" smtClean="0"/>
                <a:t>- NCOM  Salinity      </a:t>
              </a:r>
              <a:endParaRPr lang="en-US" sz="2800" b="1" dirty="0"/>
            </a:p>
          </p:txBody>
        </p:sp>
        <p:pic>
          <p:nvPicPr>
            <p:cNvPr id="6" name="Picture 5" descr="Sep15_HYCOM.jpg"/>
            <p:cNvPicPr>
              <a:picLocks noChangeAspect="1"/>
            </p:cNvPicPr>
            <p:nvPr/>
          </p:nvPicPr>
          <p:blipFill rotWithShape="1">
            <a:blip r:embed="rId3" cstate="print"/>
            <a:srcRect l="39714" t="16343" r="14249"/>
            <a:stretch/>
          </p:blipFill>
          <p:spPr>
            <a:xfrm>
              <a:off x="6540137" y="36603"/>
              <a:ext cx="2603863" cy="283898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8610600" y="0"/>
              <a:ext cx="0" cy="2438400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590800" y="1752600"/>
            <a:ext cx="246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Variations in the surface </a:t>
            </a:r>
          </a:p>
          <a:p>
            <a:r>
              <a:rPr lang="en-US" dirty="0" smtClean="0"/>
              <a:t>Horizontal movements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5000"/>
          <a:stretch>
            <a:fillRect/>
          </a:stretch>
        </p:blipFill>
        <p:spPr bwMode="auto">
          <a:xfrm>
            <a:off x="0" y="1371600"/>
            <a:ext cx="492369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287000" y="152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248400" y="304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smtClean="0"/>
              <a:t>Cross Sections </a:t>
            </a:r>
          </a:p>
          <a:p>
            <a:pPr algn="ctr"/>
            <a:r>
              <a:rPr lang="en-US" dirty="0" smtClean="0"/>
              <a:t>Vertical   Layers  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2311386" y="1969118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1     2     3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286000" y="2514600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4     5     6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62300" y="1905000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Mobile </a:t>
            </a:r>
            <a:endParaRPr lang="en-US" sz="1400" dirty="0"/>
          </a:p>
        </p:txBody>
      </p:sp>
      <p:sp>
        <p:nvSpPr>
          <p:cNvPr id="82" name="Right Arrow 81"/>
          <p:cNvSpPr/>
          <p:nvPr/>
        </p:nvSpPr>
        <p:spPr>
          <a:xfrm rot="16200000">
            <a:off x="2438400" y="3124200"/>
            <a:ext cx="457200" cy="1524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82"/>
          <p:cNvSpPr/>
          <p:nvPr/>
        </p:nvSpPr>
        <p:spPr>
          <a:xfrm rot="5400000">
            <a:off x="2743200" y="3124200"/>
            <a:ext cx="457200" cy="1524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838200" y="4114800"/>
            <a:ext cx="3468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“Corridors  of  Transport” </a:t>
            </a:r>
            <a:endParaRPr lang="en-US" sz="24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1066800" y="6858000"/>
            <a:ext cx="51529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 Vertical -  0,5,10,20,25,30,35,40 m </a:t>
            </a:r>
          </a:p>
          <a:p>
            <a:r>
              <a:rPr lang="en-US" dirty="0" smtClean="0"/>
              <a:t>           </a:t>
            </a:r>
            <a:r>
              <a:rPr lang="en-US" baseline="-10000" dirty="0" smtClean="0"/>
              <a:t>~</a:t>
            </a:r>
            <a:r>
              <a:rPr lang="en-US" dirty="0" smtClean="0"/>
              <a:t>4 horizontal grid Points (12.5 km)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NCOM   Vertical    - 0,2,4,6,8,10,12,15,20,25,30,35,40</a:t>
            </a:r>
          </a:p>
          <a:p>
            <a:r>
              <a:rPr lang="en-US" dirty="0" smtClean="0"/>
              <a:t>           </a:t>
            </a:r>
            <a:r>
              <a:rPr lang="en-US" baseline="-10000" dirty="0" smtClean="0"/>
              <a:t>~</a:t>
            </a:r>
            <a:r>
              <a:rPr lang="en-US" dirty="0" smtClean="0"/>
              <a:t>5 horizontal grid Points (12.5 km)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0" y="0"/>
            <a:ext cx="6629400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On Shore – Offshore Exchange    </a:t>
            </a:r>
          </a:p>
          <a:p>
            <a:pPr algn="ctr"/>
            <a:r>
              <a:rPr lang="en-US" sz="3600" b="1" dirty="0" smtClean="0"/>
              <a:t>North  South Volume Transport</a:t>
            </a:r>
          </a:p>
        </p:txBody>
      </p:sp>
      <p:grpSp>
        <p:nvGrpSpPr>
          <p:cNvPr id="3" name="Group 101"/>
          <p:cNvGrpSpPr/>
          <p:nvPr/>
        </p:nvGrpSpPr>
        <p:grpSpPr>
          <a:xfrm>
            <a:off x="3429000" y="1371600"/>
            <a:ext cx="6248400" cy="4038600"/>
            <a:chOff x="4000273" y="3886200"/>
            <a:chExt cx="5553302" cy="2971800"/>
          </a:xfrm>
        </p:grpSpPr>
        <p:pic>
          <p:nvPicPr>
            <p:cNvPr id="1029" name="Picture 5"/>
            <p:cNvPicPr>
              <a:picLocks noChangeArrowheads="1"/>
            </p:cNvPicPr>
            <p:nvPr/>
          </p:nvPicPr>
          <p:blipFill>
            <a:blip r:embed="rId3" cstate="print"/>
            <a:srcRect l="35000"/>
            <a:stretch>
              <a:fillRect/>
            </a:stretch>
          </p:blipFill>
          <p:spPr bwMode="auto">
            <a:xfrm>
              <a:off x="6172200" y="3962400"/>
              <a:ext cx="29718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5812280" y="5791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</a:t>
              </a:r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12280" y="62484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</a:t>
              </a:r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81800" y="4191000"/>
              <a:ext cx="1524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115784" y="4191000"/>
              <a:ext cx="1524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96784" y="4191000"/>
              <a:ext cx="1524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49568" y="534372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30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22008" y="487842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</a:t>
              </a:r>
              <a:endParaRPr 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847944" y="443905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67400" y="4038600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0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5360026" y="5039590"/>
              <a:ext cx="890149" cy="328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Depth  (m)</a:t>
              </a:r>
              <a:endParaRPr lang="en-US" b="1" dirty="0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6553200" y="4404360"/>
              <a:ext cx="2133600" cy="15240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537960" y="4606290"/>
              <a:ext cx="2133600" cy="15240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477000" y="4835052"/>
              <a:ext cx="2203315" cy="22698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602730" y="5048250"/>
              <a:ext cx="2133600" cy="15240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591300" y="5265420"/>
              <a:ext cx="2133600" cy="15240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579870" y="5494020"/>
              <a:ext cx="2133600" cy="15240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53200" y="5943600"/>
              <a:ext cx="2133600" cy="15240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6147881" y="4202349"/>
              <a:ext cx="2062264" cy="2208179"/>
            </a:xfrm>
            <a:custGeom>
              <a:avLst/>
              <a:gdLst>
                <a:gd name="connsiteX0" fmla="*/ 0 w 2062264"/>
                <a:gd name="connsiteY0" fmla="*/ 0 h 2208179"/>
                <a:gd name="connsiteX1" fmla="*/ 29183 w 2062264"/>
                <a:gd name="connsiteY1" fmla="*/ 2208179 h 2208179"/>
                <a:gd name="connsiteX2" fmla="*/ 2062264 w 2062264"/>
                <a:gd name="connsiteY2" fmla="*/ 2188723 h 2208179"/>
                <a:gd name="connsiteX3" fmla="*/ 1984442 w 2062264"/>
                <a:gd name="connsiteY3" fmla="*/ 1770434 h 2208179"/>
                <a:gd name="connsiteX4" fmla="*/ 1867710 w 2062264"/>
                <a:gd name="connsiteY4" fmla="*/ 1741251 h 2208179"/>
                <a:gd name="connsiteX5" fmla="*/ 1789889 w 2062264"/>
                <a:gd name="connsiteY5" fmla="*/ 1284051 h 2208179"/>
                <a:gd name="connsiteX6" fmla="*/ 1789889 w 2062264"/>
                <a:gd name="connsiteY6" fmla="*/ 1284051 h 2208179"/>
                <a:gd name="connsiteX7" fmla="*/ 1692613 w 2062264"/>
                <a:gd name="connsiteY7" fmla="*/ 1313234 h 2208179"/>
                <a:gd name="connsiteX8" fmla="*/ 1643974 w 2062264"/>
                <a:gd name="connsiteY8" fmla="*/ 1750979 h 2208179"/>
                <a:gd name="connsiteX9" fmla="*/ 904672 w 2062264"/>
                <a:gd name="connsiteY9" fmla="*/ 1760706 h 2208179"/>
                <a:gd name="connsiteX10" fmla="*/ 729574 w 2062264"/>
                <a:gd name="connsiteY10" fmla="*/ 661481 h 2208179"/>
                <a:gd name="connsiteX11" fmla="*/ 564204 w 2062264"/>
                <a:gd name="connsiteY11" fmla="*/ 651753 h 2208179"/>
                <a:gd name="connsiteX12" fmla="*/ 496110 w 2062264"/>
                <a:gd name="connsiteY12" fmla="*/ 428017 h 2208179"/>
                <a:gd name="connsiteX13" fmla="*/ 428017 w 2062264"/>
                <a:gd name="connsiteY13" fmla="*/ 428017 h 2208179"/>
                <a:gd name="connsiteX14" fmla="*/ 369651 w 2062264"/>
                <a:gd name="connsiteY14" fmla="*/ 184825 h 2208179"/>
                <a:gd name="connsiteX15" fmla="*/ 291830 w 2062264"/>
                <a:gd name="connsiteY15" fmla="*/ 0 h 2208179"/>
                <a:gd name="connsiteX16" fmla="*/ 184825 w 2062264"/>
                <a:gd name="connsiteY16" fmla="*/ 0 h 2208179"/>
                <a:gd name="connsiteX17" fmla="*/ 107004 w 2062264"/>
                <a:gd name="connsiteY17" fmla="*/ 165370 h 2208179"/>
                <a:gd name="connsiteX18" fmla="*/ 0 w 2062264"/>
                <a:gd name="connsiteY18" fmla="*/ 0 h 220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62264" h="2208179">
                  <a:moveTo>
                    <a:pt x="0" y="0"/>
                  </a:moveTo>
                  <a:lnTo>
                    <a:pt x="29183" y="2208179"/>
                  </a:lnTo>
                  <a:lnTo>
                    <a:pt x="2062264" y="2188723"/>
                  </a:lnTo>
                  <a:lnTo>
                    <a:pt x="1984442" y="1770434"/>
                  </a:lnTo>
                  <a:lnTo>
                    <a:pt x="1867710" y="1741251"/>
                  </a:lnTo>
                  <a:lnTo>
                    <a:pt x="1789889" y="1284051"/>
                  </a:lnTo>
                  <a:lnTo>
                    <a:pt x="1789889" y="1284051"/>
                  </a:lnTo>
                  <a:lnTo>
                    <a:pt x="1692613" y="1313234"/>
                  </a:lnTo>
                  <a:lnTo>
                    <a:pt x="1643974" y="1750979"/>
                  </a:lnTo>
                  <a:lnTo>
                    <a:pt x="904672" y="1760706"/>
                  </a:lnTo>
                  <a:lnTo>
                    <a:pt x="729574" y="661481"/>
                  </a:lnTo>
                  <a:lnTo>
                    <a:pt x="564204" y="651753"/>
                  </a:lnTo>
                  <a:lnTo>
                    <a:pt x="496110" y="428017"/>
                  </a:lnTo>
                  <a:lnTo>
                    <a:pt x="428017" y="428017"/>
                  </a:lnTo>
                  <a:lnTo>
                    <a:pt x="369651" y="184825"/>
                  </a:lnTo>
                  <a:lnTo>
                    <a:pt x="291830" y="0"/>
                  </a:lnTo>
                  <a:lnTo>
                    <a:pt x="184825" y="0"/>
                  </a:lnTo>
                  <a:lnTo>
                    <a:pt x="107004" y="1653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758940" y="4419600"/>
              <a:ext cx="152400" cy="838200"/>
            </a:xfrm>
            <a:prstGeom prst="rect">
              <a:avLst/>
            </a:prstGeom>
            <a:solidFill>
              <a:srgbClr val="00CC00">
                <a:alpha val="54902"/>
              </a:srgb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139940" y="4419600"/>
              <a:ext cx="152400" cy="838200"/>
            </a:xfrm>
            <a:prstGeom prst="rect">
              <a:avLst/>
            </a:prstGeom>
            <a:solidFill>
              <a:srgbClr val="00CC00">
                <a:alpha val="54902"/>
              </a:srgb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520940" y="4419600"/>
              <a:ext cx="152400" cy="838200"/>
            </a:xfrm>
            <a:prstGeom prst="rect">
              <a:avLst/>
            </a:prstGeom>
            <a:solidFill>
              <a:srgbClr val="00CC00">
                <a:alpha val="54902"/>
              </a:srgb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70370" y="5246370"/>
              <a:ext cx="152400" cy="762000"/>
            </a:xfrm>
            <a:prstGeom prst="rect">
              <a:avLst/>
            </a:prstGeom>
            <a:solidFill>
              <a:srgbClr val="7030A0">
                <a:alpha val="54902"/>
              </a:srgb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151370" y="5246370"/>
              <a:ext cx="152400" cy="762000"/>
            </a:xfrm>
            <a:prstGeom prst="rect">
              <a:avLst/>
            </a:prstGeom>
            <a:solidFill>
              <a:srgbClr val="7030A0">
                <a:alpha val="54902"/>
              </a:srgb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532370" y="5246370"/>
              <a:ext cx="152400" cy="762000"/>
            </a:xfrm>
            <a:prstGeom prst="rect">
              <a:avLst/>
            </a:prstGeom>
            <a:solidFill>
              <a:srgbClr val="7030A0">
                <a:alpha val="54902"/>
              </a:srgb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705600" y="3886200"/>
              <a:ext cx="1064715" cy="2378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4     5     6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Right Arrow 92"/>
            <p:cNvSpPr/>
            <p:nvPr/>
          </p:nvSpPr>
          <p:spPr>
            <a:xfrm flipV="1">
              <a:off x="4000273" y="4778196"/>
              <a:ext cx="1246189" cy="173366"/>
            </a:xfrm>
            <a:prstGeom prst="rightArrow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105775" y="4143375"/>
              <a:ext cx="14478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Surface    </a:t>
              </a:r>
            </a:p>
            <a:p>
              <a:endParaRPr lang="en-US" sz="1400" b="1" dirty="0"/>
            </a:p>
            <a:p>
              <a:endParaRPr lang="en-US" sz="1400" b="1" dirty="0" smtClean="0"/>
            </a:p>
            <a:p>
              <a:r>
                <a:rPr lang="en-US" sz="1400" b="1" dirty="0" smtClean="0"/>
                <a:t>Mid -     </a:t>
              </a:r>
            </a:p>
            <a:p>
              <a:endParaRPr lang="en-US" sz="1400" b="1" dirty="0"/>
            </a:p>
            <a:p>
              <a:endParaRPr lang="en-US" sz="1400" b="1" dirty="0" smtClean="0"/>
            </a:p>
            <a:p>
              <a:endParaRPr lang="en-US" sz="1400" b="1" dirty="0"/>
            </a:p>
            <a:p>
              <a:r>
                <a:rPr lang="en-US" sz="1400" b="1" dirty="0" smtClean="0"/>
                <a:t>Bottom  </a:t>
              </a:r>
              <a:endParaRPr lang="en-US" sz="1400" b="1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315200" y="6550223"/>
              <a:ext cx="850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Distance 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151567" y="4166558"/>
              <a:ext cx="9514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Chandeliers </a:t>
              </a:r>
              <a:endParaRPr lang="en-US" sz="1200" dirty="0"/>
            </a:p>
          </p:txBody>
        </p:sp>
        <p:sp>
          <p:nvSpPr>
            <p:cNvPr id="99" name="Right Arrow 98"/>
            <p:cNvSpPr/>
            <p:nvPr/>
          </p:nvSpPr>
          <p:spPr>
            <a:xfrm>
              <a:off x="6010275" y="4219575"/>
              <a:ext cx="381000" cy="1524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8" name="Slide Number Placeholder 8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7C51-3B73-4BF3-BC9B-342B5B517E6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209800" y="2438400"/>
            <a:ext cx="457200" cy="5334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6248400" y="1295400"/>
            <a:ext cx="500667" cy="5334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5410200"/>
            <a:ext cx="70157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Integrate  of upper 5 m  of NCOM and HYCOM</a:t>
            </a:r>
          </a:p>
          <a:p>
            <a:r>
              <a:rPr lang="en-US" sz="2800" b="1" dirty="0" smtClean="0"/>
              <a:t>                       Surface Flux</a:t>
            </a:r>
          </a:p>
          <a:p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324600" y="3048000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Sea</a:t>
            </a:r>
          </a:p>
          <a:p>
            <a:r>
              <a:rPr lang="en-US" sz="1600" dirty="0" smtClean="0"/>
              <a:t>Floor</a:t>
            </a:r>
            <a:endParaRPr lang="en-US" sz="1600" dirty="0"/>
          </a:p>
        </p:txBody>
      </p:sp>
      <p:sp>
        <p:nvSpPr>
          <p:cNvPr id="53" name="Rectangle 52"/>
          <p:cNvSpPr/>
          <p:nvPr/>
        </p:nvSpPr>
        <p:spPr>
          <a:xfrm>
            <a:off x="1905000" y="6488668"/>
            <a:ext cx="3468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baseline="-10000" dirty="0" smtClean="0"/>
              <a:t>~</a:t>
            </a:r>
            <a:r>
              <a:rPr lang="en-US" dirty="0" smtClean="0"/>
              <a:t>4 horizontal grid Points (12.5 km)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64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502041\Desktop\Oil_spill_pres\Sep1_5\0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9" y="0"/>
            <a:ext cx="4636617" cy="2822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5433" y="384561"/>
            <a:ext cx="3505200" cy="160133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425433" y="1976366"/>
            <a:ext cx="3505200" cy="30366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260524"/>
              </p:ext>
            </p:extLst>
          </p:nvPr>
        </p:nvGraphicFramePr>
        <p:xfrm>
          <a:off x="0" y="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2190750" y="381000"/>
            <a:ext cx="0" cy="190500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096854" y="3555762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81625" y="1982331"/>
            <a:ext cx="327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	   2	     3</a:t>
            </a:r>
          </a:p>
          <a:p>
            <a:endParaRPr lang="en-US" sz="2800" b="1" dirty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4	   5	     6</a:t>
            </a:r>
            <a:endParaRPr lang="en-US" sz="2000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" y="5802596"/>
            <a:ext cx="9141941" cy="88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200" y="3429000"/>
            <a:ext cx="1607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Sept  2, 2013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712607">
            <a:off x="1234079" y="1174057"/>
            <a:ext cx="781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Transport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7C51-3B73-4BF3-BC9B-342B5B517E6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6" name="Picture 2" descr="http://t3.gstatic.com/images?q=tbn:ANd9GcQMLS99nlwGNnTZlQMXnjn7MpWy2b7kF39IsAjigXk-__tAJysv__URrwB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70075" y="-11875"/>
            <a:ext cx="685800" cy="706967"/>
          </a:xfrm>
          <a:prstGeom prst="rect">
            <a:avLst/>
          </a:prstGeom>
          <a:noFill/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0" y="4191000"/>
            <a:ext cx="2971800" cy="2667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Shelf Response to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Incoming Filament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 Day History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1"/>
          <p:cNvGrpSpPr/>
          <p:nvPr/>
        </p:nvGrpSpPr>
        <p:grpSpPr>
          <a:xfrm>
            <a:off x="3276600" y="1676400"/>
            <a:ext cx="304800" cy="609600"/>
            <a:chOff x="5334000" y="-152400"/>
            <a:chExt cx="304800" cy="609600"/>
          </a:xfrm>
        </p:grpSpPr>
        <p:sp>
          <p:nvSpPr>
            <p:cNvPr id="19" name="Down Arrow 18"/>
            <p:cNvSpPr/>
            <p:nvPr/>
          </p:nvSpPr>
          <p:spPr>
            <a:xfrm>
              <a:off x="5334000" y="152400"/>
              <a:ext cx="304800" cy="30480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 rot="10800000">
              <a:off x="5334000" y="-152400"/>
              <a:ext cx="304800" cy="304800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8177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502041\Desktop\Oil_spill_pres\Sep1_5\0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4636617" cy="2822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3374" y="384561"/>
            <a:ext cx="3505200" cy="160133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423374" y="1976366"/>
            <a:ext cx="3505200" cy="30366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921647"/>
              </p:ext>
            </p:extLst>
          </p:nvPr>
        </p:nvGraphicFramePr>
        <p:xfrm>
          <a:off x="0" y="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2543175" y="381000"/>
            <a:ext cx="0" cy="190500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096854" y="3555762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1625" y="1982331"/>
            <a:ext cx="327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	   2	     3</a:t>
            </a:r>
          </a:p>
          <a:p>
            <a:endParaRPr lang="en-US" sz="2800" b="1" dirty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4	   5	     6</a:t>
            </a:r>
            <a:endParaRPr lang="en-US" sz="2000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" y="5802596"/>
            <a:ext cx="9141941" cy="88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3429000"/>
            <a:ext cx="1607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Sept  3, 2013 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3276600" y="1676400"/>
            <a:ext cx="304800" cy="609600"/>
            <a:chOff x="5334000" y="-152400"/>
            <a:chExt cx="304800" cy="609600"/>
          </a:xfrm>
        </p:grpSpPr>
        <p:sp>
          <p:nvSpPr>
            <p:cNvPr id="13" name="Down Arrow 12"/>
            <p:cNvSpPr/>
            <p:nvPr/>
          </p:nvSpPr>
          <p:spPr>
            <a:xfrm>
              <a:off x="5334000" y="152400"/>
              <a:ext cx="304800" cy="30480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 rot="10800000">
              <a:off x="5334000" y="-152400"/>
              <a:ext cx="304800" cy="304800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7C51-3B73-4BF3-BC9B-342B5B517E6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6" name="Picture 2" descr="http://t3.gstatic.com/images?q=tbn:ANd9GcQMLS99nlwGNnTZlQMXnjn7MpWy2b7kF39IsAjigXk-__tAJysv__URrwB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8200" y="0"/>
            <a:ext cx="685800" cy="706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3854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502041\Desktop\Oil_spill_pres\Sep1_5\0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4636617" cy="2822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3374" y="384561"/>
            <a:ext cx="3505200" cy="160133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423374" y="1976366"/>
            <a:ext cx="3505200" cy="30366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827021"/>
              </p:ext>
            </p:extLst>
          </p:nvPr>
        </p:nvGraphicFramePr>
        <p:xfrm>
          <a:off x="0" y="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2886075" y="381000"/>
            <a:ext cx="0" cy="190500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096854" y="3555762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1625" y="1982331"/>
            <a:ext cx="327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	   2	     3</a:t>
            </a:r>
          </a:p>
          <a:p>
            <a:endParaRPr lang="en-US" sz="2800" b="1" dirty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4	   5	     6</a:t>
            </a:r>
            <a:endParaRPr lang="en-US" sz="2000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" y="5802596"/>
            <a:ext cx="9141941" cy="88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3429000"/>
            <a:ext cx="1607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Sept  4, 2013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712607">
            <a:off x="1234079" y="1174057"/>
            <a:ext cx="781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Transport</a:t>
            </a:r>
            <a:endParaRPr lang="en-US" sz="1200" dirty="0"/>
          </a:p>
        </p:txBody>
      </p:sp>
      <p:grpSp>
        <p:nvGrpSpPr>
          <p:cNvPr id="2" name="Group 15"/>
          <p:cNvGrpSpPr/>
          <p:nvPr/>
        </p:nvGrpSpPr>
        <p:grpSpPr>
          <a:xfrm>
            <a:off x="3276600" y="1676400"/>
            <a:ext cx="304800" cy="609600"/>
            <a:chOff x="5334000" y="-152400"/>
            <a:chExt cx="304800" cy="609600"/>
          </a:xfrm>
        </p:grpSpPr>
        <p:sp>
          <p:nvSpPr>
            <p:cNvPr id="17" name="Down Arrow 16"/>
            <p:cNvSpPr/>
            <p:nvPr/>
          </p:nvSpPr>
          <p:spPr>
            <a:xfrm>
              <a:off x="5334000" y="152400"/>
              <a:ext cx="304800" cy="30480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 rot="10800000">
              <a:off x="5334000" y="-152400"/>
              <a:ext cx="304800" cy="304800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7C51-3B73-4BF3-BC9B-342B5B517E6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9" name="Picture 2" descr="http://t3.gstatic.com/images?q=tbn:ANd9GcQMLS99nlwGNnTZlQMXnjn7MpWy2b7kF39IsAjigXk-__tAJysv__URrwB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8200" y="0"/>
            <a:ext cx="685800" cy="706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456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w502041\Desktop\Oil_spill_pres\Sep1_5\0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4636617" cy="2822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3374" y="384561"/>
            <a:ext cx="3505200" cy="160133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423374" y="1976366"/>
            <a:ext cx="3505200" cy="30366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024501"/>
              </p:ext>
            </p:extLst>
          </p:nvPr>
        </p:nvGraphicFramePr>
        <p:xfrm>
          <a:off x="0" y="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3238500" y="381000"/>
            <a:ext cx="0" cy="190500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096854" y="3555762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1625" y="1982331"/>
            <a:ext cx="327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	   2	     3</a:t>
            </a:r>
          </a:p>
          <a:p>
            <a:endParaRPr lang="en-US" sz="2800" b="1" dirty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4	   5	     6</a:t>
            </a:r>
            <a:endParaRPr lang="en-US" sz="2000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" y="5802596"/>
            <a:ext cx="9141941" cy="88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3429000"/>
            <a:ext cx="1607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Sept  5, 2013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712607">
            <a:off x="1234079" y="1174057"/>
            <a:ext cx="781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Transport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7C51-3B73-4BF3-BC9B-342B5B517E6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4" name="Picture 2" descr="http://t3.gstatic.com/images?q=tbn:ANd9GcQMLS99nlwGNnTZlQMXnjn7MpWy2b7kF39IsAjigXk-__tAJysv__URrwB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8200" y="0"/>
            <a:ext cx="685800" cy="706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1782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V="1">
            <a:off x="761999" y="4695350"/>
            <a:ext cx="6089073" cy="101965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" y="2362200"/>
            <a:ext cx="6096000" cy="243147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54594"/>
              </p:ext>
            </p:extLst>
          </p:nvPr>
        </p:nvGraphicFramePr>
        <p:xfrm>
          <a:off x="152400" y="1828800"/>
          <a:ext cx="8229600" cy="4536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0"/>
            <a:ext cx="617220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</a:t>
            </a:r>
            <a:r>
              <a:rPr lang="en-US" sz="2800" b="1" dirty="0" smtClean="0"/>
              <a:t>Variabilit</a:t>
            </a:r>
            <a:r>
              <a:rPr lang="en-US" sz="2800" b="1" dirty="0" smtClean="0"/>
              <a:t>y in the  offshore transport </a:t>
            </a:r>
          </a:p>
          <a:p>
            <a:r>
              <a:rPr lang="en-US" sz="2800" b="1" dirty="0" smtClean="0"/>
              <a:t> </a:t>
            </a:r>
            <a:r>
              <a:rPr lang="en-US" sz="2800" b="1" dirty="0" smtClean="0"/>
              <a:t>8 Month    --  Surface   Transport   </a:t>
            </a:r>
          </a:p>
          <a:p>
            <a:r>
              <a:rPr lang="en-US" sz="2800" b="1" dirty="0" smtClean="0"/>
              <a:t>      May – Dec  2013 </a:t>
            </a:r>
          </a:p>
          <a:p>
            <a:r>
              <a:rPr lang="en-US" sz="2800" b="1" dirty="0" smtClean="0"/>
              <a:t>         </a:t>
            </a:r>
            <a:r>
              <a:rPr lang="en-US" b="1" dirty="0" smtClean="0"/>
              <a:t>11 day running Mean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3639675"/>
            <a:ext cx="131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</a:p>
          <a:p>
            <a:r>
              <a:rPr lang="en-US" dirty="0" smtClean="0"/>
              <a:t>Transport   </a:t>
            </a:r>
            <a:endParaRPr lang="en-US" dirty="0"/>
          </a:p>
        </p:txBody>
      </p:sp>
      <p:pic>
        <p:nvPicPr>
          <p:cNvPr id="9" name="Picture 8" descr="Sep15_HYCOM.jpg"/>
          <p:cNvPicPr>
            <a:picLocks noChangeAspect="1"/>
          </p:cNvPicPr>
          <p:nvPr/>
        </p:nvPicPr>
        <p:blipFill>
          <a:blip r:embed="rId3" cstate="print"/>
          <a:srcRect l="20833"/>
          <a:stretch>
            <a:fillRect/>
          </a:stretch>
        </p:blipFill>
        <p:spPr>
          <a:xfrm>
            <a:off x="6248400" y="0"/>
            <a:ext cx="2895600" cy="1981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96155" y="695325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1        2        3</a:t>
            </a:r>
          </a:p>
          <a:p>
            <a:endParaRPr lang="en-US" sz="1200" b="1" dirty="0" smtClean="0"/>
          </a:p>
          <a:p>
            <a:endParaRPr lang="en-US" sz="1100" b="1" dirty="0" smtClean="0"/>
          </a:p>
          <a:p>
            <a:r>
              <a:rPr lang="en-US" sz="1200" b="1" dirty="0" smtClean="0"/>
              <a:t>4        5</a:t>
            </a:r>
            <a:r>
              <a:rPr lang="en-US" sz="1200" b="1" dirty="0"/>
              <a:t> </a:t>
            </a:r>
            <a:r>
              <a:rPr lang="en-US" sz="1200" b="1" dirty="0" smtClean="0"/>
              <a:t>       6</a:t>
            </a:r>
            <a:endParaRPr lang="en-US" sz="1200" b="1" dirty="0"/>
          </a:p>
        </p:txBody>
      </p:sp>
      <p:sp>
        <p:nvSpPr>
          <p:cNvPr id="12" name="Oval 11"/>
          <p:cNvSpPr/>
          <p:nvPr/>
        </p:nvSpPr>
        <p:spPr>
          <a:xfrm>
            <a:off x="7677150" y="1170206"/>
            <a:ext cx="395280" cy="420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83060" y="4882009"/>
            <a:ext cx="131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</a:p>
          <a:p>
            <a:r>
              <a:rPr lang="en-US" dirty="0" smtClean="0"/>
              <a:t>Transport   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724400" y="1170206"/>
            <a:ext cx="3150390" cy="73003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653080" y="1590675"/>
            <a:ext cx="2238375" cy="6191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5"/>
          <p:cNvGrpSpPr/>
          <p:nvPr/>
        </p:nvGrpSpPr>
        <p:grpSpPr>
          <a:xfrm>
            <a:off x="6477000" y="4495800"/>
            <a:ext cx="304800" cy="609600"/>
            <a:chOff x="5334000" y="-152400"/>
            <a:chExt cx="304800" cy="609600"/>
          </a:xfrm>
        </p:grpSpPr>
        <p:sp>
          <p:nvSpPr>
            <p:cNvPr id="19" name="Down Arrow 18"/>
            <p:cNvSpPr/>
            <p:nvPr/>
          </p:nvSpPr>
          <p:spPr>
            <a:xfrm>
              <a:off x="5334000" y="152400"/>
              <a:ext cx="304800" cy="30480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 rot="10800000">
              <a:off x="5334000" y="-152400"/>
              <a:ext cx="304800" cy="304800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7C51-3B73-4BF3-BC9B-342B5B517E6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1" name="Picture 2" descr="http://t3.gstatic.com/images?q=tbn:ANd9GcQMLS99nlwGNnTZlQMXnjn7MpWy2b7kF39IsAjigXk-__tAJysv__URrwB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6570" y="6324600"/>
            <a:ext cx="517430" cy="5334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600200" y="5334000"/>
            <a:ext cx="1177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Chlorophyll 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6324600"/>
            <a:ext cx="627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        Jun         Jul        Aug        Sept        Oct          Nov         Dec 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848600" y="3352800"/>
            <a:ext cx="11535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Pulses of </a:t>
            </a:r>
          </a:p>
          <a:p>
            <a:r>
              <a:rPr lang="en-US" b="1" dirty="0" smtClean="0"/>
              <a:t>Onshore </a:t>
            </a:r>
          </a:p>
          <a:p>
            <a:r>
              <a:rPr lang="en-US" b="1" dirty="0" smtClean="0"/>
              <a:t>Offshore </a:t>
            </a:r>
          </a:p>
          <a:p>
            <a:r>
              <a:rPr lang="en-US" b="1" dirty="0" smtClean="0"/>
              <a:t>Transport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673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240565" y="5256496"/>
            <a:ext cx="3620671" cy="12926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Local River Flux (SV)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Mississippi           0 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r>
              <a:rPr lang="en-US" b="1" dirty="0" smtClean="0">
                <a:solidFill>
                  <a:schemeClr val="bg1"/>
                </a:solidFill>
              </a:rPr>
              <a:t>0181    </a:t>
            </a:r>
            <a:r>
              <a:rPr lang="en-US" b="1" dirty="0">
                <a:solidFill>
                  <a:schemeClr val="bg1"/>
                </a:solidFill>
              </a:rPr>
              <a:t>10</a:t>
            </a:r>
            <a:r>
              <a:rPr lang="en-US" b="1" baseline="30000" dirty="0">
                <a:solidFill>
                  <a:schemeClr val="bg1"/>
                </a:solidFill>
              </a:rPr>
              <a:t>6</a:t>
            </a:r>
            <a:r>
              <a:rPr lang="en-US" b="1" dirty="0">
                <a:solidFill>
                  <a:schemeClr val="bg1"/>
                </a:solidFill>
              </a:rPr>
              <a:t> m</a:t>
            </a:r>
            <a:r>
              <a:rPr lang="en-US" b="1" baseline="30000" dirty="0">
                <a:solidFill>
                  <a:schemeClr val="bg1"/>
                </a:solidFill>
              </a:rPr>
              <a:t>3</a:t>
            </a:r>
            <a:r>
              <a:rPr lang="en-US" b="1" dirty="0">
                <a:solidFill>
                  <a:schemeClr val="bg1"/>
                </a:solidFill>
              </a:rPr>
              <a:t> s</a:t>
            </a:r>
            <a:r>
              <a:rPr lang="en-US" b="1" baseline="30000" dirty="0">
                <a:solidFill>
                  <a:schemeClr val="bg1"/>
                </a:solidFill>
              </a:rPr>
              <a:t>-1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Mobile River        0.00220  10</a:t>
            </a:r>
            <a:r>
              <a:rPr lang="en-US" b="1" baseline="30000" dirty="0" smtClean="0">
                <a:solidFill>
                  <a:schemeClr val="bg1"/>
                </a:solidFill>
              </a:rPr>
              <a:t>6</a:t>
            </a:r>
            <a:r>
              <a:rPr lang="en-US" b="1" dirty="0" smtClean="0">
                <a:solidFill>
                  <a:schemeClr val="bg1"/>
                </a:solidFill>
              </a:rPr>
              <a:t> m</a:t>
            </a:r>
            <a:r>
              <a:rPr lang="en-US" b="1" baseline="30000" dirty="0" smtClean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 s</a:t>
            </a:r>
            <a:r>
              <a:rPr lang="en-US" b="1" baseline="30000" dirty="0" smtClean="0">
                <a:solidFill>
                  <a:schemeClr val="bg1"/>
                </a:solidFill>
              </a:rPr>
              <a:t>-1 </a:t>
            </a:r>
          </a:p>
          <a:p>
            <a:endParaRPr lang="en-US" baseline="30000" dirty="0">
              <a:solidFill>
                <a:schemeClr val="bg1"/>
              </a:solidFill>
            </a:endParaRPr>
          </a:p>
          <a:p>
            <a:r>
              <a:rPr lang="en-US" baseline="30000" dirty="0" smtClean="0">
                <a:solidFill>
                  <a:schemeClr val="bg1"/>
                </a:solidFill>
              </a:rPr>
              <a:t>                                                          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Interaction of Coastal Filaments and offshore waters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Exchange Processes and transport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3768472"/>
            <a:ext cx="5334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62600" y="3762326"/>
            <a:ext cx="5334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77000" y="3751136"/>
            <a:ext cx="5334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37402" y="4876800"/>
            <a:ext cx="533400" cy="76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84270" y="4872466"/>
            <a:ext cx="533400" cy="76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77000" y="4876800"/>
            <a:ext cx="533400" cy="76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00600" y="2895600"/>
            <a:ext cx="21483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/>
            <a:r>
              <a:rPr lang="en-US" b="1" i="1" dirty="0" smtClean="0"/>
              <a:t> </a:t>
            </a:r>
          </a:p>
          <a:p>
            <a:pPr marL="342900" indent="-342900">
              <a:buAutoNum type="arabicPlain"/>
            </a:pPr>
            <a:endParaRPr lang="en-US" b="1" i="1" dirty="0" smtClean="0"/>
          </a:p>
          <a:p>
            <a:pPr marL="342900" indent="-342900">
              <a:buAutoNum type="arabicPlain"/>
            </a:pPr>
            <a:r>
              <a:rPr lang="en-US" b="1" i="1" dirty="0" smtClean="0"/>
              <a:t>	2	3</a:t>
            </a:r>
          </a:p>
          <a:p>
            <a:pPr marL="342900" indent="-342900">
              <a:buAutoNum type="arabicPlain"/>
            </a:pPr>
            <a:endParaRPr lang="en-US" b="1" i="1" dirty="0" smtClean="0"/>
          </a:p>
          <a:p>
            <a:pPr marL="342900" indent="-342900">
              <a:buAutoNum type="arabicPlain"/>
            </a:pPr>
            <a:endParaRPr lang="en-US" b="1" i="1" dirty="0" smtClean="0"/>
          </a:p>
          <a:p>
            <a:pPr marL="342900" indent="-342900">
              <a:buAutoNum type="arabicPlain"/>
            </a:pPr>
            <a:endParaRPr lang="en-US" b="1" i="1" dirty="0" smtClean="0"/>
          </a:p>
          <a:p>
            <a:pPr marL="342900" indent="-342900"/>
            <a:r>
              <a:rPr lang="en-US" b="1" i="1" dirty="0" smtClean="0"/>
              <a:t>4		5	6</a:t>
            </a:r>
            <a:endParaRPr lang="en-US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14800" y="1447800"/>
            <a:ext cx="18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HYCOM – Sept 13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86200" y="181309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" name="Picture 37" descr="Sep15_HYCOM.jpg"/>
          <p:cNvPicPr>
            <a:picLocks noChangeAspect="1"/>
          </p:cNvPicPr>
          <p:nvPr/>
        </p:nvPicPr>
        <p:blipFill rotWithShape="1">
          <a:blip r:embed="rId2" cstate="print"/>
          <a:srcRect l="39714" t="16343" r="14249"/>
          <a:stretch/>
        </p:blipFill>
        <p:spPr>
          <a:xfrm>
            <a:off x="4025537" y="1293695"/>
            <a:ext cx="4889863" cy="53314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57013" y="2488109"/>
            <a:ext cx="39121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1             2	         3</a:t>
            </a:r>
          </a:p>
          <a:p>
            <a:r>
              <a:rPr lang="en-US" b="1" dirty="0" smtClean="0"/>
              <a:t>    -0.488            -0.298       -0.125</a:t>
            </a:r>
          </a:p>
          <a:p>
            <a:pPr marL="342900" indent="-342900">
              <a:buAutoNum type="arabicPlain"/>
            </a:pPr>
            <a:endParaRPr lang="en-US" sz="2400" b="1" dirty="0" smtClean="0"/>
          </a:p>
          <a:p>
            <a:pPr marL="342900" indent="-342900">
              <a:buAutoNum type="arabicPlain"/>
            </a:pPr>
            <a:endParaRPr lang="en-US" sz="2400" b="1" dirty="0" smtClean="0"/>
          </a:p>
          <a:p>
            <a:endParaRPr lang="en-US" sz="2400" b="1" dirty="0" smtClean="0"/>
          </a:p>
          <a:p>
            <a:pPr marL="342900" indent="-342900"/>
            <a:r>
              <a:rPr lang="en-US" sz="2400" b="1" dirty="0" smtClean="0"/>
              <a:t>      4	          5	            6</a:t>
            </a:r>
          </a:p>
          <a:p>
            <a:pPr marL="342900" indent="-342900"/>
            <a:r>
              <a:rPr lang="en-US" b="1" dirty="0" smtClean="0"/>
              <a:t>    -0.803          +0.370        +0.340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0565" y="1050858"/>
            <a:ext cx="3676650" cy="415498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“Shelf “  Total  Flux </a:t>
            </a:r>
          </a:p>
          <a:p>
            <a:r>
              <a:rPr lang="en-US" sz="2000" b="1" dirty="0" smtClean="0"/>
              <a:t>	</a:t>
            </a:r>
            <a:r>
              <a:rPr lang="en-US" b="1" dirty="0" smtClean="0"/>
              <a:t>(6 sections  </a:t>
            </a:r>
            <a:r>
              <a:rPr lang="en-US" b="1" dirty="0" err="1" smtClean="0"/>
              <a:t>Hycom</a:t>
            </a:r>
            <a:r>
              <a:rPr lang="en-US" b="1" dirty="0" smtClean="0"/>
              <a:t>)  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          May – Dec 2013   </a:t>
            </a:r>
          </a:p>
          <a:p>
            <a:r>
              <a:rPr lang="en-US" dirty="0" smtClean="0"/>
              <a:t>   </a:t>
            </a:r>
          </a:p>
          <a:p>
            <a:endParaRPr lang="en-US" dirty="0" smtClean="0"/>
          </a:p>
          <a:p>
            <a:r>
              <a:rPr lang="en-US" dirty="0" smtClean="0"/>
              <a:t>  </a:t>
            </a:r>
            <a:r>
              <a:rPr lang="en-US" b="1" dirty="0" smtClean="0"/>
              <a:t>Surface</a:t>
            </a:r>
            <a:r>
              <a:rPr lang="en-US" dirty="0" smtClean="0"/>
              <a:t>   – </a:t>
            </a:r>
          </a:p>
          <a:p>
            <a:r>
              <a:rPr lang="en-US" b="1" i="1" dirty="0" smtClean="0"/>
              <a:t>-0.517 </a:t>
            </a:r>
            <a:r>
              <a:rPr lang="en-US" b="1" i="1" dirty="0" err="1" smtClean="0"/>
              <a:t>Sv</a:t>
            </a:r>
            <a:r>
              <a:rPr lang="en-US" b="1" i="1" dirty="0" smtClean="0"/>
              <a:t>(10</a:t>
            </a:r>
            <a:r>
              <a:rPr lang="en-US" b="1" i="1" baseline="30000" dirty="0" smtClean="0"/>
              <a:t>6</a:t>
            </a:r>
            <a:r>
              <a:rPr lang="en-US" b="1" i="1" dirty="0" smtClean="0"/>
              <a:t> m</a:t>
            </a:r>
            <a:r>
              <a:rPr lang="en-US" b="1" i="1" baseline="30000" dirty="0" smtClean="0"/>
              <a:t>3</a:t>
            </a:r>
            <a:r>
              <a:rPr lang="en-US" b="1" i="1" dirty="0" smtClean="0"/>
              <a:t> s</a:t>
            </a:r>
            <a:r>
              <a:rPr lang="en-US" b="1" i="1" baseline="30000" dirty="0" smtClean="0"/>
              <a:t>-1</a:t>
            </a:r>
            <a:r>
              <a:rPr lang="en-US" b="1" i="1" dirty="0" smtClean="0"/>
              <a:t>)   Offshore</a:t>
            </a:r>
            <a:endParaRPr lang="en-US" i="1" dirty="0" smtClean="0"/>
          </a:p>
          <a:p>
            <a:endParaRPr lang="en-US" i="1" dirty="0"/>
          </a:p>
          <a:p>
            <a:r>
              <a:rPr lang="en-US" dirty="0" smtClean="0"/>
              <a:t>  </a:t>
            </a:r>
            <a:r>
              <a:rPr lang="en-US" b="1" dirty="0" smtClean="0"/>
              <a:t>Mid-depth</a:t>
            </a:r>
            <a:r>
              <a:rPr lang="en-US" dirty="0" smtClean="0"/>
              <a:t> – </a:t>
            </a:r>
          </a:p>
          <a:p>
            <a:r>
              <a:rPr lang="en-US" b="1" i="1" dirty="0" smtClean="0"/>
              <a:t>-0.125 </a:t>
            </a:r>
            <a:r>
              <a:rPr lang="en-US" b="1" i="1" dirty="0" err="1" smtClean="0"/>
              <a:t>Sv</a:t>
            </a:r>
            <a:r>
              <a:rPr lang="en-US" b="1" i="1" dirty="0" smtClean="0"/>
              <a:t>                       Offshore</a:t>
            </a:r>
            <a:r>
              <a:rPr lang="en-US" i="1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  </a:t>
            </a:r>
            <a:r>
              <a:rPr lang="en-US" b="1" dirty="0"/>
              <a:t>Bottom </a:t>
            </a:r>
            <a:r>
              <a:rPr lang="en-US" dirty="0" smtClean="0"/>
              <a:t>         </a:t>
            </a:r>
            <a:r>
              <a:rPr lang="en-US" b="1" dirty="0"/>
              <a:t> </a:t>
            </a:r>
            <a:r>
              <a:rPr lang="en-US" b="1" dirty="0" smtClean="0"/>
              <a:t>             Onshore</a:t>
            </a:r>
            <a:endParaRPr lang="en-US" dirty="0"/>
          </a:p>
          <a:p>
            <a:r>
              <a:rPr lang="en-US" b="1" dirty="0"/>
              <a:t> </a:t>
            </a:r>
            <a:r>
              <a:rPr lang="en-US" b="1" i="1" dirty="0"/>
              <a:t>0.724 </a:t>
            </a:r>
            <a:r>
              <a:rPr lang="en-US" b="1" i="1" dirty="0" err="1"/>
              <a:t>Sv</a:t>
            </a:r>
            <a:r>
              <a:rPr lang="en-US" b="1" i="1" dirty="0"/>
              <a:t> </a:t>
            </a:r>
            <a:r>
              <a:rPr lang="en-US" b="1" i="1" dirty="0" smtClean="0"/>
              <a:t> 	 </a:t>
            </a:r>
            <a:endParaRPr lang="en-US" b="1" i="1" dirty="0"/>
          </a:p>
        </p:txBody>
      </p:sp>
      <p:sp>
        <p:nvSpPr>
          <p:cNvPr id="4" name="Down Arrow 3"/>
          <p:cNvSpPr/>
          <p:nvPr/>
        </p:nvSpPr>
        <p:spPr>
          <a:xfrm rot="10800000">
            <a:off x="3276600" y="4800600"/>
            <a:ext cx="436082" cy="6104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6341" y="2895599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SURFACE </a:t>
            </a:r>
            <a:endParaRPr lang="en-US" sz="1400" b="1" dirty="0"/>
          </a:p>
        </p:txBody>
      </p:sp>
      <p:sp>
        <p:nvSpPr>
          <p:cNvPr id="32" name="Down Arrow 31"/>
          <p:cNvSpPr/>
          <p:nvPr/>
        </p:nvSpPr>
        <p:spPr>
          <a:xfrm>
            <a:off x="3200400" y="3276600"/>
            <a:ext cx="436082" cy="3242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3200400" y="4114800"/>
            <a:ext cx="436082" cy="179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20572" y="3039962"/>
            <a:ext cx="36705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967738" y="4668833"/>
            <a:ext cx="914400" cy="279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SURFACE </a:t>
            </a:r>
            <a:endParaRPr lang="en-US" sz="1400" b="1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811969" y="4799206"/>
            <a:ext cx="36705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967738" y="2675467"/>
            <a:ext cx="5217900" cy="2769989"/>
            <a:chOff x="3967738" y="2792611"/>
            <a:chExt cx="5217900" cy="2769989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811969" y="5322986"/>
              <a:ext cx="36705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3967738" y="2792611"/>
              <a:ext cx="5217900" cy="2769989"/>
              <a:chOff x="3967738" y="2792611"/>
              <a:chExt cx="5217900" cy="276998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3976341" y="3473648"/>
                <a:ext cx="9144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BOTTOM</a:t>
                </a:r>
                <a:endParaRPr lang="en-US" sz="1400" b="1" dirty="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4820572" y="3627536"/>
                <a:ext cx="36705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3967738" y="5169098"/>
                <a:ext cx="9144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BOTTOM</a:t>
                </a:r>
                <a:endParaRPr lang="en-US" sz="1400" b="1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223238" y="2792611"/>
                <a:ext cx="3962400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                   </a:t>
                </a:r>
              </a:p>
              <a:p>
                <a:r>
                  <a:rPr lang="en-US" b="1" dirty="0" smtClean="0"/>
                  <a:t>  </a:t>
                </a:r>
              </a:p>
              <a:p>
                <a:r>
                  <a:rPr lang="en-US" b="1" dirty="0" smtClean="0"/>
                  <a:t>+0.008        +0.209           +0.106 </a:t>
                </a:r>
              </a:p>
              <a:p>
                <a:pPr marL="342900" indent="-342900">
                  <a:buAutoNum type="arabicPlain"/>
                </a:pPr>
                <a:endParaRPr lang="en-US" sz="2400" b="1" dirty="0" smtClean="0"/>
              </a:p>
              <a:p>
                <a:pPr marL="342900" indent="-342900">
                  <a:buAutoNum type="arabicPlain"/>
                </a:pPr>
                <a:endParaRPr lang="en-US" sz="2400" b="1" dirty="0" smtClean="0"/>
              </a:p>
              <a:p>
                <a:pPr marL="342900" indent="-342900">
                  <a:buAutoNum type="arabicPlain"/>
                </a:pPr>
                <a:endParaRPr lang="en-US" sz="2400" b="1" dirty="0" smtClean="0"/>
              </a:p>
              <a:p>
                <a:pPr marL="342900" indent="-342900"/>
                <a:r>
                  <a:rPr lang="en-US" sz="2400" b="1" dirty="0" smtClean="0"/>
                  <a:t>         	            </a:t>
                </a:r>
              </a:p>
              <a:p>
                <a:pPr marL="342900" indent="-342900"/>
                <a:r>
                  <a:rPr lang="en-US" b="1" dirty="0" smtClean="0"/>
                  <a:t> -0.303          +0.503         +0.202 </a:t>
                </a:r>
                <a:endParaRPr lang="en-US" b="1" dirty="0"/>
              </a:p>
            </p:txBody>
          </p:sp>
        </p:grp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7C51-3B73-4BF3-BC9B-342B5B517E6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6" name="Picture 2" descr="http://t3.gstatic.com/images?q=tbn:ANd9GcQMLS99nlwGNnTZlQMXnjn7MpWy2b7kF39IsAjigXk-__tAJysv__URrwB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8200" y="0"/>
            <a:ext cx="685800" cy="706967"/>
          </a:xfrm>
          <a:prstGeom prst="rect">
            <a:avLst/>
          </a:prstGeom>
          <a:noFill/>
        </p:spPr>
      </p:pic>
      <p:sp>
        <p:nvSpPr>
          <p:cNvPr id="62" name="Rectangle 61"/>
          <p:cNvSpPr/>
          <p:nvPr/>
        </p:nvSpPr>
        <p:spPr>
          <a:xfrm>
            <a:off x="9753600" y="3200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: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56275" y="3873831"/>
            <a:ext cx="14596537" cy="2984169"/>
            <a:chOff x="33863" y="3886200"/>
            <a:chExt cx="14596537" cy="2984169"/>
          </a:xfrm>
        </p:grpSpPr>
        <p:grpSp>
          <p:nvGrpSpPr>
            <p:cNvPr id="60" name="Group 59"/>
            <p:cNvGrpSpPr/>
            <p:nvPr/>
          </p:nvGrpSpPr>
          <p:grpSpPr>
            <a:xfrm>
              <a:off x="33863" y="3886200"/>
              <a:ext cx="14596537" cy="2984169"/>
              <a:chOff x="110063" y="3886200"/>
              <a:chExt cx="14596537" cy="2984169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110063" y="3886200"/>
                <a:ext cx="14596537" cy="2984169"/>
                <a:chOff x="110063" y="3886200"/>
                <a:chExt cx="14596537" cy="2984169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110063" y="6608759"/>
                  <a:ext cx="385233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err="1" smtClean="0"/>
                    <a:t>Chl</a:t>
                  </a:r>
                  <a:r>
                    <a:rPr lang="en-US" sz="1100" dirty="0" smtClean="0"/>
                    <a:t>-Flux = </a:t>
                  </a:r>
                  <a:r>
                    <a:rPr lang="en-US" sz="1100" dirty="0" err="1" smtClean="0"/>
                    <a:t>Chl</a:t>
                  </a:r>
                  <a:r>
                    <a:rPr lang="en-US" sz="1100" dirty="0" smtClean="0"/>
                    <a:t>(mg/l) * Transport(10</a:t>
                  </a:r>
                  <a:r>
                    <a:rPr lang="en-US" sz="1100" baseline="30000" dirty="0" smtClean="0"/>
                    <a:t>6</a:t>
                  </a:r>
                  <a:r>
                    <a:rPr lang="en-US" sz="1100" dirty="0" smtClean="0"/>
                    <a:t>m</a:t>
                  </a:r>
                  <a:r>
                    <a:rPr lang="en-US" sz="1100" baseline="30000" dirty="0" smtClean="0"/>
                    <a:t>3</a:t>
                  </a:r>
                  <a:r>
                    <a:rPr lang="en-US" sz="1100" dirty="0" smtClean="0"/>
                    <a:t>s</a:t>
                  </a:r>
                  <a:r>
                    <a:rPr lang="en-US" sz="1100" baseline="30000" dirty="0" smtClean="0"/>
                    <a:t>1</a:t>
                  </a:r>
                  <a:r>
                    <a:rPr lang="en-US" sz="1100" dirty="0" smtClean="0"/>
                    <a:t>) * 86400sday</a:t>
                  </a:r>
                  <a:r>
                    <a:rPr lang="en-US" sz="1100" baseline="30000" dirty="0" smtClean="0"/>
                    <a:t>-1</a:t>
                  </a:r>
                  <a:r>
                    <a:rPr lang="en-US" sz="1100" dirty="0" smtClean="0"/>
                    <a:t>)/1000 </a:t>
                  </a:r>
                  <a:endParaRPr lang="en-US" sz="1100" dirty="0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10744200" y="3886200"/>
                  <a:ext cx="3962400" cy="14927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100" b="1" dirty="0" smtClean="0"/>
                    <a:t>NET CHLOROPHYLL FLUX from May to December 2013 (10^9 m3)</a:t>
                  </a:r>
                  <a:r>
                    <a:rPr lang="en-US" sz="800" b="1" dirty="0" smtClean="0"/>
                    <a:t/>
                  </a:r>
                  <a:br>
                    <a:rPr lang="en-US" sz="800" b="1" dirty="0" smtClean="0"/>
                  </a:br>
                  <a:endParaRPr lang="en-US" sz="800" b="1" dirty="0" smtClean="0"/>
                </a:p>
                <a:p>
                  <a:r>
                    <a:rPr lang="en-US" sz="800" b="1" dirty="0" smtClean="0"/>
                    <a:t>Section 1 :  </a:t>
                  </a:r>
                  <a:r>
                    <a:rPr lang="en-US" sz="1000" b="1" dirty="0" smtClean="0"/>
                    <a:t>- </a:t>
                  </a:r>
                  <a:r>
                    <a:rPr lang="en-US" sz="900" b="1" dirty="0" smtClean="0"/>
                    <a:t> 152   </a:t>
                  </a:r>
                  <a:r>
                    <a:rPr lang="en-US" sz="800" b="1" dirty="0" smtClean="0"/>
                    <a:t>million liters or  ~40  million gallons </a:t>
                  </a:r>
                  <a:r>
                    <a:rPr lang="en-US" sz="800" b="1" i="1" dirty="0" smtClean="0"/>
                    <a:t>offshore </a:t>
                  </a:r>
                  <a:r>
                    <a:rPr lang="en-US" sz="800" b="1" dirty="0" smtClean="0"/>
                    <a:t>flux</a:t>
                  </a:r>
                  <a:br>
                    <a:rPr lang="en-US" sz="800" b="1" dirty="0" smtClean="0"/>
                  </a:br>
                  <a:r>
                    <a:rPr lang="en-US" sz="800" b="1" dirty="0" smtClean="0"/>
                    <a:t>Section 2 :   </a:t>
                  </a:r>
                  <a:r>
                    <a:rPr lang="en-US" sz="900" b="1" dirty="0" smtClean="0"/>
                    <a:t>- 64     </a:t>
                  </a:r>
                  <a:r>
                    <a:rPr lang="en-US" sz="800" b="1" dirty="0" smtClean="0"/>
                    <a:t>million liters  or  ~17 million gallons </a:t>
                  </a:r>
                  <a:r>
                    <a:rPr lang="en-US" sz="800" b="1" i="1" dirty="0" smtClean="0"/>
                    <a:t>offshore </a:t>
                  </a:r>
                  <a:r>
                    <a:rPr lang="en-US" sz="800" b="1" dirty="0" smtClean="0"/>
                    <a:t>flux</a:t>
                  </a:r>
                </a:p>
                <a:p>
                  <a:r>
                    <a:rPr lang="en-US" sz="800" b="1" dirty="0" smtClean="0"/>
                    <a:t>Section 3 :   </a:t>
                  </a:r>
                  <a:r>
                    <a:rPr lang="en-US" sz="900" b="1" dirty="0" smtClean="0"/>
                    <a:t>- 22  </a:t>
                  </a:r>
                  <a:r>
                    <a:rPr lang="en-US" sz="800" b="1" dirty="0" smtClean="0"/>
                    <a:t>   million liters or  ~6    million gallons </a:t>
                  </a:r>
                  <a:r>
                    <a:rPr lang="en-US" sz="800" b="1" i="1" dirty="0" smtClean="0"/>
                    <a:t>offshore </a:t>
                  </a:r>
                  <a:r>
                    <a:rPr lang="en-US" sz="800" b="1" dirty="0" smtClean="0"/>
                    <a:t>flux</a:t>
                  </a:r>
                </a:p>
                <a:p>
                  <a:r>
                    <a:rPr lang="en-US" sz="800" b="1" dirty="0" smtClean="0"/>
                    <a:t>Section 4 </a:t>
                  </a:r>
                  <a:r>
                    <a:rPr lang="en-US" sz="900" b="1" dirty="0" smtClean="0"/>
                    <a:t>:   </a:t>
                  </a:r>
                  <a:r>
                    <a:rPr lang="en-US" sz="1000" b="1" dirty="0" smtClean="0"/>
                    <a:t>-</a:t>
                  </a:r>
                  <a:r>
                    <a:rPr lang="en-US" sz="900" b="1" dirty="0" smtClean="0"/>
                    <a:t> 215  </a:t>
                  </a:r>
                  <a:r>
                    <a:rPr lang="en-US" sz="800" b="1" dirty="0" smtClean="0"/>
                    <a:t> million liters or  ~57 million gallons </a:t>
                  </a:r>
                  <a:r>
                    <a:rPr lang="en-US" sz="800" b="1" i="1" dirty="0" smtClean="0"/>
                    <a:t>offshore </a:t>
                  </a:r>
                  <a:r>
                    <a:rPr lang="en-US" sz="800" b="1" dirty="0" smtClean="0"/>
                    <a:t>flux</a:t>
                  </a:r>
                </a:p>
                <a:p>
                  <a:r>
                    <a:rPr lang="en-US" sz="800" b="1" dirty="0" smtClean="0"/>
                    <a:t>Section 5 :   </a:t>
                  </a:r>
                  <a:r>
                    <a:rPr lang="en-US" sz="900" b="1" dirty="0" smtClean="0"/>
                    <a:t>+ 105</a:t>
                  </a:r>
                  <a:r>
                    <a:rPr lang="en-US" sz="800" b="1" dirty="0" smtClean="0"/>
                    <a:t>   million liters or  ~28  million gallons </a:t>
                  </a:r>
                  <a:r>
                    <a:rPr lang="en-US" sz="800" b="1" i="1" dirty="0" smtClean="0"/>
                    <a:t>onshore </a:t>
                  </a:r>
                  <a:r>
                    <a:rPr lang="en-US" sz="800" b="1" dirty="0" smtClean="0"/>
                    <a:t>flux</a:t>
                  </a:r>
                </a:p>
                <a:p>
                  <a:r>
                    <a:rPr lang="en-US" sz="800" b="1" dirty="0" smtClean="0"/>
                    <a:t>Section 6 :   </a:t>
                  </a:r>
                  <a:r>
                    <a:rPr lang="en-US" sz="900" b="1" dirty="0" smtClean="0"/>
                    <a:t>+ 68 </a:t>
                  </a:r>
                  <a:r>
                    <a:rPr lang="en-US" sz="800" b="1" dirty="0" smtClean="0"/>
                    <a:t>    million liters or  ~18  million gallons </a:t>
                  </a:r>
                  <a:r>
                    <a:rPr lang="en-US" sz="800" b="1" i="1" dirty="0" smtClean="0"/>
                    <a:t>onshore </a:t>
                  </a:r>
                  <a:r>
                    <a:rPr lang="en-US" sz="800" b="1" dirty="0" smtClean="0"/>
                    <a:t>flux</a:t>
                  </a:r>
                  <a:br>
                    <a:rPr lang="en-US" sz="800" b="1" dirty="0" smtClean="0"/>
                  </a:br>
                  <a:r>
                    <a:rPr lang="en-US" sz="800" b="1" dirty="0" smtClean="0"/>
                    <a:t/>
                  </a:r>
                  <a:br>
                    <a:rPr lang="en-US" sz="800" b="1" dirty="0" smtClean="0"/>
                  </a:br>
                  <a:endParaRPr lang="en-US" sz="800" b="1" dirty="0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3962400" y="3962400"/>
                <a:ext cx="5235388" cy="1920346"/>
                <a:chOff x="3962400" y="3962400"/>
                <a:chExt cx="5235388" cy="1920346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3962400" y="3962400"/>
                  <a:ext cx="1219893" cy="1920346"/>
                  <a:chOff x="3967738" y="3473648"/>
                  <a:chExt cx="1219893" cy="1920346"/>
                </a:xfrm>
              </p:grpSpPr>
              <p:cxnSp>
                <p:nvCxnSpPr>
                  <p:cNvPr id="44" name="Straight Arrow Connector 43"/>
                  <p:cNvCxnSpPr/>
                  <p:nvPr/>
                </p:nvCxnSpPr>
                <p:spPr>
                  <a:xfrm>
                    <a:off x="4797467" y="5238617"/>
                    <a:ext cx="367059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7" name="Group 38"/>
                  <p:cNvGrpSpPr/>
                  <p:nvPr/>
                </p:nvGrpSpPr>
                <p:grpSpPr>
                  <a:xfrm>
                    <a:off x="3967738" y="3473648"/>
                    <a:ext cx="1219893" cy="1920346"/>
                    <a:chOff x="3967738" y="3473648"/>
                    <a:chExt cx="1219893" cy="1920346"/>
                  </a:xfrm>
                </p:grpSpPr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3976341" y="3473648"/>
                      <a:ext cx="914400" cy="307777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err="1" smtClean="0">
                          <a:solidFill>
                            <a:srgbClr val="FFFF00"/>
                          </a:solidFill>
                        </a:rPr>
                        <a:t>Chl</a:t>
                      </a:r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-Flux 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3967738" y="5086217"/>
                      <a:ext cx="914400" cy="307777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err="1" smtClean="0">
                          <a:solidFill>
                            <a:srgbClr val="FFFF00"/>
                          </a:solidFill>
                        </a:rPr>
                        <a:t>Chl</a:t>
                      </a:r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-Flux 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cxnSp>
                  <p:nvCxnSpPr>
                    <p:cNvPr id="49" name="Straight Arrow Connector 48"/>
                    <p:cNvCxnSpPr/>
                    <p:nvPr/>
                  </p:nvCxnSpPr>
                  <p:spPr>
                    <a:xfrm>
                      <a:off x="4820572" y="3627536"/>
                      <a:ext cx="367059" cy="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56" name="Rectangle 55"/>
                <p:cNvSpPr/>
                <p:nvPr/>
              </p:nvSpPr>
              <p:spPr>
                <a:xfrm>
                  <a:off x="5257800" y="4029646"/>
                  <a:ext cx="3939988" cy="27699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66FF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 -152             - 64                -22  x 10</a:t>
                  </a:r>
                  <a:r>
                    <a:rPr lang="en-US" b="1" baseline="30000" dirty="0" smtClean="0">
                      <a:solidFill>
                        <a:srgbClr val="66FF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</a:t>
                  </a:r>
                  <a:r>
                    <a:rPr lang="en-US" b="1" dirty="0" smtClean="0">
                      <a:solidFill>
                        <a:srgbClr val="66FF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kg </a:t>
                  </a:r>
                  <a:r>
                    <a:rPr lang="en-US" b="1" dirty="0" err="1" smtClean="0">
                      <a:solidFill>
                        <a:srgbClr val="66FF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chl</a:t>
                  </a:r>
                  <a:r>
                    <a:rPr lang="en-US" b="1" dirty="0" smtClean="0">
                      <a:solidFill>
                        <a:srgbClr val="66FF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    </a:t>
                  </a:r>
                  <a:endParaRPr lang="en-US" sz="1600" dirty="0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5311588" y="5574969"/>
                  <a:ext cx="3200400" cy="27699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txBody>
                <a:bodyPr wrap="square" tIns="0" bIns="0">
                  <a:spAutoFit/>
                </a:bodyPr>
                <a:lstStyle/>
                <a:p>
                  <a:pPr marL="342900" indent="-342900"/>
                  <a:r>
                    <a:rPr lang="en-US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 </a:t>
                  </a:r>
                  <a:r>
                    <a:rPr lang="en-US" b="1" dirty="0" smtClean="0">
                      <a:solidFill>
                        <a:srgbClr val="66FF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-215              +105               +68                 </a:t>
                  </a:r>
                  <a:endParaRPr lang="en-US" b="1" dirty="0">
                    <a:solidFill>
                      <a:srgbClr val="66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63" name="TextBox 62"/>
            <p:cNvSpPr txBox="1"/>
            <p:nvPr/>
          </p:nvSpPr>
          <p:spPr>
            <a:xfrm>
              <a:off x="950359" y="5559580"/>
              <a:ext cx="2445670" cy="646331"/>
            </a:xfrm>
            <a:prstGeom prst="rect">
              <a:avLst/>
            </a:prstGeom>
            <a:solidFill>
              <a:srgbClr val="FFC000"/>
            </a:solidFill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Total Biomass Flux (</a:t>
              </a:r>
              <a:r>
                <a:rPr lang="en-US" b="1" dirty="0" err="1" smtClean="0"/>
                <a:t>sfc</a:t>
              </a:r>
              <a:r>
                <a:rPr lang="en-US" b="1" dirty="0" smtClean="0"/>
                <a:t>) </a:t>
              </a:r>
            </a:p>
            <a:p>
              <a:r>
                <a:rPr lang="en-US" b="1" dirty="0" smtClean="0"/>
                <a:t>     - 280  x10</a:t>
              </a:r>
              <a:r>
                <a:rPr lang="en-US" b="1" baseline="30000" dirty="0" smtClean="0"/>
                <a:t>3</a:t>
              </a:r>
              <a:r>
                <a:rPr lang="en-US" b="1" dirty="0" smtClean="0"/>
                <a:t> kg </a:t>
              </a:r>
              <a:r>
                <a:rPr lang="en-US" b="1" dirty="0" err="1" smtClean="0"/>
                <a:t>chl</a:t>
              </a:r>
              <a:endParaRPr lang="en-US" b="1" dirty="0"/>
            </a:p>
          </p:txBody>
        </p:sp>
      </p:grpSp>
      <p:cxnSp>
        <p:nvCxnSpPr>
          <p:cNvPr id="61" name="Straight Connector 60"/>
          <p:cNvCxnSpPr/>
          <p:nvPr/>
        </p:nvCxnSpPr>
        <p:spPr>
          <a:xfrm>
            <a:off x="0" y="38862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0" y="4724400"/>
            <a:ext cx="388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467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OWX\2013\Sep\mobile_bay\cross_sec_ncom\anim_ncom_tem_20130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743200"/>
            <a:ext cx="9523704" cy="42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0" y="4876800"/>
            <a:ext cx="356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  NCOM  Mobile  Temperature  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2875586"/>
            <a:chOff x="0" y="0"/>
            <a:chExt cx="9144000" cy="2875586"/>
          </a:xfrm>
        </p:grpSpPr>
        <p:sp>
          <p:nvSpPr>
            <p:cNvPr id="5" name="TextBox 4"/>
            <p:cNvSpPr txBox="1"/>
            <p:nvPr/>
          </p:nvSpPr>
          <p:spPr>
            <a:xfrm>
              <a:off x="0" y="0"/>
              <a:ext cx="6558732" cy="1384995"/>
            </a:xfrm>
            <a:prstGeom prst="rect">
              <a:avLst/>
            </a:prstGeom>
            <a:solidFill>
              <a:srgbClr val="8EB4E3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Monthly Animation – Mobile Cross Section </a:t>
              </a:r>
              <a:endParaRPr lang="en-US" sz="2800" b="1" dirty="0"/>
            </a:p>
            <a:p>
              <a:r>
                <a:rPr lang="en-US" sz="2800" b="1" dirty="0" smtClean="0"/>
                <a:t>Sept  2013 </a:t>
              </a:r>
            </a:p>
            <a:p>
              <a:r>
                <a:rPr lang="en-US" sz="2800" b="1" dirty="0" smtClean="0"/>
                <a:t>- NCOM – Temperature </a:t>
              </a:r>
              <a:endParaRPr lang="en-US" sz="2800" b="1" dirty="0"/>
            </a:p>
          </p:txBody>
        </p:sp>
        <p:pic>
          <p:nvPicPr>
            <p:cNvPr id="6" name="Picture 5" descr="Sep15_HYCOM.jpg"/>
            <p:cNvPicPr>
              <a:picLocks noChangeAspect="1"/>
            </p:cNvPicPr>
            <p:nvPr/>
          </p:nvPicPr>
          <p:blipFill rotWithShape="1">
            <a:blip r:embed="rId3" cstate="print"/>
            <a:srcRect l="39714" t="16343" r="14249"/>
            <a:stretch/>
          </p:blipFill>
          <p:spPr>
            <a:xfrm>
              <a:off x="6540137" y="36603"/>
              <a:ext cx="2603863" cy="283898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8610600" y="0"/>
              <a:ext cx="0" cy="2438400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062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OWX\2013\Sep\mobile_bay\cross_sec_hycom\anim_hycom_den_20130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349486"/>
            <a:ext cx="10119852" cy="45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2875586"/>
            <a:chOff x="0" y="0"/>
            <a:chExt cx="9144000" cy="2875586"/>
          </a:xfrm>
        </p:grpSpPr>
        <p:sp>
          <p:nvSpPr>
            <p:cNvPr id="4" name="TextBox 3"/>
            <p:cNvSpPr txBox="1"/>
            <p:nvPr/>
          </p:nvSpPr>
          <p:spPr>
            <a:xfrm>
              <a:off x="0" y="0"/>
              <a:ext cx="6558732" cy="1384995"/>
            </a:xfrm>
            <a:prstGeom prst="rect">
              <a:avLst/>
            </a:prstGeom>
            <a:solidFill>
              <a:srgbClr val="8EB4E3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Monthly Animation – Mobile Cross Section </a:t>
              </a:r>
              <a:endParaRPr lang="en-US" sz="2800" b="1" dirty="0"/>
            </a:p>
            <a:p>
              <a:r>
                <a:rPr lang="en-US" sz="2800" b="1" dirty="0" smtClean="0"/>
                <a:t>Sept  2013 </a:t>
              </a:r>
            </a:p>
            <a:p>
              <a:r>
                <a:rPr lang="en-US" sz="2800" b="1" dirty="0" smtClean="0"/>
                <a:t>- </a:t>
              </a:r>
              <a:r>
                <a:rPr lang="en-US" sz="2800" b="1" dirty="0" smtClean="0"/>
                <a:t>HYCOM </a:t>
              </a:r>
              <a:r>
                <a:rPr lang="en-US" sz="2800" b="1" dirty="0" smtClean="0"/>
                <a:t>   </a:t>
              </a:r>
              <a:r>
                <a:rPr lang="en-US" sz="2800" b="1" dirty="0" smtClean="0"/>
                <a:t>Density  </a:t>
              </a:r>
              <a:endParaRPr lang="en-US" sz="2800" b="1" dirty="0"/>
            </a:p>
          </p:txBody>
        </p:sp>
        <p:pic>
          <p:nvPicPr>
            <p:cNvPr id="5" name="Picture 4" descr="Sep15_HYCOM.jpg"/>
            <p:cNvPicPr>
              <a:picLocks noChangeAspect="1"/>
            </p:cNvPicPr>
            <p:nvPr/>
          </p:nvPicPr>
          <p:blipFill rotWithShape="1">
            <a:blip r:embed="rId3" cstate="print"/>
            <a:srcRect l="39714" t="16343" r="14249"/>
            <a:stretch/>
          </p:blipFill>
          <p:spPr>
            <a:xfrm>
              <a:off x="6540137" y="36603"/>
              <a:ext cx="2603863" cy="2838983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8610600" y="0"/>
              <a:ext cx="0" cy="2438400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566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2537"/>
            <a:ext cx="9144000" cy="601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Ecological  processes interact with Physical processes?   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://t3.gstatic.com/images?q=tbn:ANd9GcQMLS99nlwGNnTZlQMXnjn7MpWy2b7kF39IsAjigXk-__tAJysv__URrwB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31306" y="26894"/>
            <a:ext cx="685800" cy="70696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705600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4876800"/>
            <a:ext cx="1675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Anticyclonic</a:t>
            </a:r>
            <a:r>
              <a:rPr lang="en-US" sz="1600" b="1" dirty="0" smtClean="0"/>
              <a:t> Eddy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2133600"/>
            <a:ext cx="318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NCOM Surface Salinity Contours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65131" y="842537"/>
            <a:ext cx="9209131" cy="6015463"/>
            <a:chOff x="8382001" y="3276600"/>
            <a:chExt cx="9209131" cy="6015463"/>
          </a:xfrm>
        </p:grpSpPr>
        <p:grpSp>
          <p:nvGrpSpPr>
            <p:cNvPr id="13" name="Group 12"/>
            <p:cNvGrpSpPr/>
            <p:nvPr/>
          </p:nvGrpSpPr>
          <p:grpSpPr>
            <a:xfrm>
              <a:off x="8382001" y="3276600"/>
              <a:ext cx="9209131" cy="6015463"/>
              <a:chOff x="4557749" y="1066800"/>
              <a:chExt cx="9158251" cy="6015463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0" y="1066800"/>
                <a:ext cx="9144000" cy="6015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8866144" y="1524000"/>
                <a:ext cx="28766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AM Seas – NCOM </a:t>
                </a:r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3926926" y="3831222"/>
                <a:ext cx="160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Surface Salinity </a:t>
                </a:r>
                <a:endParaRPr lang="en-US" sz="16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2568085" y="6625887"/>
              <a:ext cx="13878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Intrusion of </a:t>
              </a:r>
            </a:p>
            <a:p>
              <a:pPr algn="ctr"/>
              <a:r>
                <a:rPr lang="en-US" sz="1400" dirty="0" smtClean="0"/>
                <a:t>Offshore waters </a:t>
              </a:r>
              <a:endParaRPr lang="en-US" sz="1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71405" y="5791200"/>
            <a:ext cx="68725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Next  look at the Subsurface processes  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0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OWX\2013\Sep\mobile_bay\cross_sec_hycom\anim_hycom_sal_20130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2325687"/>
            <a:ext cx="10668000" cy="45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6831" y="22627"/>
            <a:ext cx="9144000" cy="2875586"/>
            <a:chOff x="0" y="0"/>
            <a:chExt cx="9144000" cy="2875586"/>
          </a:xfrm>
        </p:grpSpPr>
        <p:sp>
          <p:nvSpPr>
            <p:cNvPr id="5" name="TextBox 4"/>
            <p:cNvSpPr txBox="1"/>
            <p:nvPr/>
          </p:nvSpPr>
          <p:spPr>
            <a:xfrm>
              <a:off x="0" y="0"/>
              <a:ext cx="6558732" cy="1384995"/>
            </a:xfrm>
            <a:prstGeom prst="rect">
              <a:avLst/>
            </a:prstGeom>
            <a:solidFill>
              <a:srgbClr val="8EB4E3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Monthly Animation – Mobile Cross Section </a:t>
              </a:r>
              <a:endParaRPr lang="en-US" sz="2800" b="1" dirty="0"/>
            </a:p>
            <a:p>
              <a:r>
                <a:rPr lang="en-US" sz="2800" b="1" dirty="0" smtClean="0"/>
                <a:t>Sept  2013 </a:t>
              </a:r>
            </a:p>
            <a:p>
              <a:r>
                <a:rPr lang="en-US" sz="2800" b="1" dirty="0" smtClean="0"/>
                <a:t>- </a:t>
              </a:r>
              <a:r>
                <a:rPr lang="en-US" sz="2800" b="1" dirty="0" smtClean="0"/>
                <a:t>HYCOM </a:t>
              </a:r>
              <a:r>
                <a:rPr lang="en-US" sz="2800" b="1" dirty="0" smtClean="0"/>
                <a:t>   Salinity   </a:t>
              </a:r>
              <a:endParaRPr lang="en-US" sz="2800" b="1" dirty="0"/>
            </a:p>
          </p:txBody>
        </p:sp>
        <p:pic>
          <p:nvPicPr>
            <p:cNvPr id="6" name="Picture 5" descr="Sep15_HYCOM.jpg"/>
            <p:cNvPicPr>
              <a:picLocks noChangeAspect="1"/>
            </p:cNvPicPr>
            <p:nvPr/>
          </p:nvPicPr>
          <p:blipFill rotWithShape="1">
            <a:blip r:embed="rId3" cstate="print"/>
            <a:srcRect l="39714" t="16343" r="14249"/>
            <a:stretch/>
          </p:blipFill>
          <p:spPr>
            <a:xfrm>
              <a:off x="6540137" y="36603"/>
              <a:ext cx="2603863" cy="283898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8610600" y="0"/>
              <a:ext cx="0" cy="2438400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905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OWX\2013\Sep\mobile_bay\cross_sec_hycom\anim_hycom_tem_20130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286000"/>
            <a:ext cx="10591800" cy="46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2875586"/>
            <a:chOff x="0" y="0"/>
            <a:chExt cx="9144000" cy="2875586"/>
          </a:xfrm>
        </p:grpSpPr>
        <p:sp>
          <p:nvSpPr>
            <p:cNvPr id="5" name="TextBox 4"/>
            <p:cNvSpPr txBox="1"/>
            <p:nvPr/>
          </p:nvSpPr>
          <p:spPr>
            <a:xfrm>
              <a:off x="0" y="0"/>
              <a:ext cx="6558732" cy="1384995"/>
            </a:xfrm>
            <a:prstGeom prst="rect">
              <a:avLst/>
            </a:prstGeom>
            <a:solidFill>
              <a:srgbClr val="8EB4E3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Monthly Animation – Mobile Cross Section </a:t>
              </a:r>
              <a:endParaRPr lang="en-US" sz="2800" b="1" dirty="0"/>
            </a:p>
            <a:p>
              <a:r>
                <a:rPr lang="en-US" sz="2800" b="1" dirty="0" smtClean="0"/>
                <a:t>Sept  2013 </a:t>
              </a:r>
            </a:p>
            <a:p>
              <a:r>
                <a:rPr lang="en-US" sz="2800" b="1" dirty="0" smtClean="0"/>
                <a:t>- </a:t>
              </a:r>
              <a:r>
                <a:rPr lang="en-US" sz="2800" b="1" dirty="0" smtClean="0"/>
                <a:t>HYCOM </a:t>
              </a:r>
              <a:r>
                <a:rPr lang="en-US" sz="2800" b="1" dirty="0" smtClean="0"/>
                <a:t>   Temperature   </a:t>
              </a:r>
              <a:endParaRPr lang="en-US" sz="2800" b="1" dirty="0"/>
            </a:p>
          </p:txBody>
        </p:sp>
        <p:pic>
          <p:nvPicPr>
            <p:cNvPr id="6" name="Picture 5" descr="Sep15_HYCOM.jpg"/>
            <p:cNvPicPr>
              <a:picLocks noChangeAspect="1"/>
            </p:cNvPicPr>
            <p:nvPr/>
          </p:nvPicPr>
          <p:blipFill rotWithShape="1">
            <a:blip r:embed="rId3" cstate="print"/>
            <a:srcRect l="39714" t="16343" r="14249"/>
            <a:stretch/>
          </p:blipFill>
          <p:spPr>
            <a:xfrm>
              <a:off x="6540137" y="36603"/>
              <a:ext cx="2603863" cy="283898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8610600" y="0"/>
              <a:ext cx="0" cy="2438400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245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" b="6826"/>
          <a:stretch/>
        </p:blipFill>
        <p:spPr bwMode="auto">
          <a:xfrm>
            <a:off x="-62810" y="0"/>
            <a:ext cx="9108076" cy="446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:\OWX\2013\Sep\mobile_bay\cross_sec_ncom\20130915\mobile_sal_88W_2013091518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4615276"/>
            <a:ext cx="10363200" cy="22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8174" y="5675463"/>
            <a:ext cx="94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  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 rot="3511609">
            <a:off x="3333548" y="4253020"/>
            <a:ext cx="831280" cy="267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234395">
            <a:off x="7064101" y="1951415"/>
            <a:ext cx="762435" cy="21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290347"/>
            <a:ext cx="174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Sept  15 , 20113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0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:\OWX\2013\Sep\mobile_bay\cross_sec_ncom\20130915\mobile_sal_88W_2013091518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495800"/>
            <a:ext cx="10515600" cy="23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58174" y="5675463"/>
            <a:ext cx="94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  </a:t>
            </a:r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6" b="6102"/>
          <a:stretch/>
        </p:blipFill>
        <p:spPr bwMode="auto">
          <a:xfrm>
            <a:off x="29925" y="0"/>
            <a:ext cx="91140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 rot="3511609">
            <a:off x="3115758" y="4057346"/>
            <a:ext cx="831280" cy="267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234395">
            <a:off x="7128905" y="1722815"/>
            <a:ext cx="762435" cy="21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00200" y="457200"/>
            <a:ext cx="472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NCOM  Modeled surface Salinity – Sept 15, 2013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8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0"/>
            <a:ext cx="7848600" cy="461665"/>
          </a:xfrm>
          <a:prstGeom prst="rect">
            <a:avLst/>
          </a:prstGeom>
          <a:gradFill flip="none" rotWithShape="1">
            <a:gsLst>
              <a:gs pos="0">
                <a:srgbClr val="8EB4E3"/>
              </a:gs>
              <a:gs pos="100000">
                <a:srgbClr val="FFFFFF"/>
              </a:gs>
            </a:gsLst>
            <a:lin ang="558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Mobile  Cross Section  Sept 15,2013    </a:t>
            </a:r>
            <a:r>
              <a:rPr lang="en-US" sz="2400" dirty="0" smtClean="0"/>
              <a:t>NCOM 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170" name="Picture 2" descr="L:\OWX\2013\Sep\mobile_bay\cross_sec_ncom\20130915\mobile_den_88W_2013091518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685800"/>
            <a:ext cx="9525000" cy="2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L:\OWX\2013\Sep\mobile_bay\cross_sec_ncom\20130915\mobile_sal_88W_2013091518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464" y="4724400"/>
            <a:ext cx="9525000" cy="2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:\OWX\2013\Sep\mobile_bay\cross_sec_ncom\20130915\mobile_tem_88W_2013091518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811654"/>
            <a:ext cx="9525000" cy="2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175260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3827812"/>
            <a:ext cx="80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5181600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457200"/>
            <a:ext cx="84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1143000"/>
            <a:ext cx="88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Estuary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5638800" y="914400"/>
            <a:ext cx="381000" cy="304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1143000"/>
            <a:ext cx="2809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 of bottom water </a:t>
            </a:r>
          </a:p>
          <a:p>
            <a:r>
              <a:rPr lang="en-US" dirty="0" smtClean="0"/>
              <a:t>With the shelf </a:t>
            </a:r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4724400" y="5410200"/>
            <a:ext cx="533400" cy="838200"/>
          </a:xfrm>
          <a:prstGeom prst="upArrow">
            <a:avLst>
              <a:gd name="adj1" fmla="val 39965"/>
              <a:gd name="adj2" fmla="val 240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81600" y="5791200"/>
            <a:ext cx="12338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Offshore </a:t>
            </a:r>
          </a:p>
          <a:p>
            <a:r>
              <a:rPr lang="en-US" sz="1100" dirty="0" smtClean="0"/>
              <a:t>Transport to coast </a:t>
            </a:r>
            <a:endParaRPr lang="en-US" sz="1100" dirty="0"/>
          </a:p>
        </p:txBody>
      </p:sp>
      <p:sp>
        <p:nvSpPr>
          <p:cNvPr id="13" name="Right Arrow 12"/>
          <p:cNvSpPr/>
          <p:nvPr/>
        </p:nvSpPr>
        <p:spPr>
          <a:xfrm rot="20277389">
            <a:off x="2415110" y="2041736"/>
            <a:ext cx="457200" cy="9655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5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6" b="6826"/>
          <a:stretch/>
        </p:blipFill>
        <p:spPr bwMode="auto">
          <a:xfrm rot="880905">
            <a:off x="-305182" y="161163"/>
            <a:ext cx="8008016" cy="475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33237" y="-152400"/>
            <a:ext cx="31762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Chlorophyll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 15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50268" y="1099795"/>
            <a:ext cx="1932053" cy="7122775"/>
            <a:chOff x="6550268" y="1099795"/>
            <a:chExt cx="1932053" cy="7122775"/>
          </a:xfrm>
        </p:grpSpPr>
        <p:pic>
          <p:nvPicPr>
            <p:cNvPr id="3" name="Picture 2" descr="L:\OWX\2013\Sep\mobile_bay\cross_sec_ncom\20130915\mobile_sal_88W_2013091518Z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87" r="16855"/>
            <a:stretch/>
          </p:blipFill>
          <p:spPr bwMode="auto">
            <a:xfrm rot="17117158">
              <a:off x="3799010" y="3851053"/>
              <a:ext cx="7122775" cy="1620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553987" y="2313282"/>
              <a:ext cx="928334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Salinity </a:t>
              </a:r>
            </a:p>
            <a:p>
              <a:r>
                <a:rPr lang="en-US" dirty="0" smtClean="0"/>
                <a:t>NCOM</a:t>
              </a:r>
            </a:p>
            <a:p>
              <a:endParaRPr lang="en-US" dirty="0"/>
            </a:p>
            <a:p>
              <a:r>
                <a:rPr lang="en-US" dirty="0" smtClean="0"/>
                <a:t>MOBILE </a:t>
              </a:r>
            </a:p>
            <a:p>
              <a:r>
                <a:rPr lang="en-US" dirty="0" smtClean="0"/>
                <a:t>Cross</a:t>
              </a:r>
            </a:p>
            <a:p>
              <a:r>
                <a:rPr lang="en-US" dirty="0" smtClean="0"/>
                <a:t>Section  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2400" y="5257800"/>
            <a:ext cx="4582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the surface Biology Coupled </a:t>
            </a:r>
          </a:p>
          <a:p>
            <a:r>
              <a:rPr lang="en-US" sz="2400" dirty="0" smtClean="0"/>
              <a:t>To the subsurface  physics  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524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2"/>
          <a:stretch/>
        </p:blipFill>
        <p:spPr bwMode="auto">
          <a:xfrm rot="882718">
            <a:off x="55492" y="714063"/>
            <a:ext cx="7484143" cy="511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9559" y="36935"/>
            <a:ext cx="4347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Surface </a:t>
            </a:r>
          </a:p>
          <a:p>
            <a:r>
              <a:rPr lang="en-US" sz="2800" b="1" dirty="0" smtClean="0"/>
              <a:t> Particle </a:t>
            </a:r>
            <a:r>
              <a:rPr lang="en-US" sz="2800" b="1" dirty="0" smtClean="0"/>
              <a:t>Backscattering  551   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076788" y="1477458"/>
            <a:ext cx="1653774" cy="6041040"/>
            <a:chOff x="6076788" y="1477458"/>
            <a:chExt cx="1653774" cy="6041040"/>
          </a:xfrm>
        </p:grpSpPr>
        <p:pic>
          <p:nvPicPr>
            <p:cNvPr id="3" name="Picture 2" descr="L:\OWX\2013\Sep\mobile_bay\cross_sec_ncom\20130915\mobile_sal_88W_2013091518Z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87" r="16855"/>
            <a:stretch/>
          </p:blipFill>
          <p:spPr bwMode="auto">
            <a:xfrm rot="16997620">
              <a:off x="3866398" y="3687848"/>
              <a:ext cx="6041040" cy="1620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814927" y="2337980"/>
              <a:ext cx="915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Salinity </a:t>
              </a:r>
            </a:p>
            <a:p>
              <a:r>
                <a:rPr lang="en-US" dirty="0" smtClean="0"/>
                <a:t>NCOM 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34200" y="3276600"/>
            <a:ext cx="926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</a:t>
            </a:r>
          </a:p>
          <a:p>
            <a:r>
              <a:rPr lang="en-US" dirty="0" smtClean="0"/>
              <a:t>Cross</a:t>
            </a:r>
          </a:p>
          <a:p>
            <a:r>
              <a:rPr lang="en-US" dirty="0" smtClean="0"/>
              <a:t> Section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00" y="6001603"/>
            <a:ext cx="4582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the surface Biology Coupled </a:t>
            </a:r>
          </a:p>
          <a:p>
            <a:r>
              <a:rPr lang="en-US" sz="2400" dirty="0" smtClean="0"/>
              <a:t>To the subsurface  physics  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623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:\Bob\Sep_2013_chlor_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"/>
            <a:ext cx="8915400" cy="70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762000"/>
            <a:ext cx="386866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Animation of the  Chlorophyll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Month  of    Sept  2013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6463268"/>
            <a:ext cx="6030918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Highly varying surface Biological Field in Sept.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013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OWX\2013\Sep\mobile_bay\cross_sec_ncom\anim_ncom_den_20130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2286000"/>
            <a:ext cx="10744200" cy="47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4572000"/>
            <a:ext cx="30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  NCOM  Mobile  Density 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2590800"/>
            <a:chOff x="0" y="0"/>
            <a:chExt cx="9144000" cy="2590800"/>
          </a:xfrm>
        </p:grpSpPr>
        <p:sp>
          <p:nvSpPr>
            <p:cNvPr id="5" name="TextBox 4"/>
            <p:cNvSpPr txBox="1"/>
            <p:nvPr/>
          </p:nvSpPr>
          <p:spPr>
            <a:xfrm>
              <a:off x="0" y="0"/>
              <a:ext cx="6558732" cy="1384995"/>
            </a:xfrm>
            <a:prstGeom prst="rect">
              <a:avLst/>
            </a:prstGeom>
            <a:solidFill>
              <a:srgbClr val="8EB4E3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Monthly Animation – Mobile Cross Section </a:t>
              </a:r>
              <a:endParaRPr lang="en-US" sz="2800" b="1" dirty="0"/>
            </a:p>
            <a:p>
              <a:r>
                <a:rPr lang="en-US" sz="2800" b="1" dirty="0" smtClean="0"/>
                <a:t>Sept  2013 </a:t>
              </a:r>
            </a:p>
            <a:p>
              <a:r>
                <a:rPr lang="en-US" sz="2800" b="1" dirty="0" smtClean="0"/>
                <a:t>- NCOM      </a:t>
              </a:r>
              <a:r>
                <a:rPr lang="en-US" sz="2800" b="1" dirty="0" smtClean="0"/>
                <a:t>Density  </a:t>
              </a:r>
              <a:endParaRPr lang="en-US" sz="2800" b="1" dirty="0"/>
            </a:p>
          </p:txBody>
        </p:sp>
        <p:pic>
          <p:nvPicPr>
            <p:cNvPr id="6" name="Picture 5" descr="Sep15_HYCOM.jpg"/>
            <p:cNvPicPr>
              <a:picLocks noChangeAspect="1"/>
            </p:cNvPicPr>
            <p:nvPr/>
          </p:nvPicPr>
          <p:blipFill rotWithShape="1">
            <a:blip r:embed="rId3" cstate="print"/>
            <a:srcRect l="39714" t="16343" r="14249"/>
            <a:stretch/>
          </p:blipFill>
          <p:spPr>
            <a:xfrm>
              <a:off x="6540137" y="36603"/>
              <a:ext cx="2603863" cy="2554197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8610600" y="0"/>
              <a:ext cx="0" cy="2438400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435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708</Words>
  <Application>Microsoft Macintosh PowerPoint</Application>
  <PresentationFormat>On-screen Show (4:3)</PresentationFormat>
  <Paragraphs>288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Vandermeulen</dc:creator>
  <cp:lastModifiedBy>Bob Arnone</cp:lastModifiedBy>
  <cp:revision>14</cp:revision>
  <dcterms:created xsi:type="dcterms:W3CDTF">2014-04-25T19:00:42Z</dcterms:created>
  <dcterms:modified xsi:type="dcterms:W3CDTF">2014-04-25T23:57:09Z</dcterms:modified>
</cp:coreProperties>
</file>